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13" r:id="rId4"/>
    <p:sldMasterId id="2147483725" r:id="rId5"/>
  </p:sldMasterIdLst>
  <p:notesMasterIdLst>
    <p:notesMasterId r:id="rId60"/>
  </p:notesMasterIdLst>
  <p:handoutMasterIdLst>
    <p:handoutMasterId r:id="rId61"/>
  </p:handoutMasterIdLst>
  <p:sldIdLst>
    <p:sldId id="256" r:id="rId6"/>
    <p:sldId id="290" r:id="rId7"/>
    <p:sldId id="1021" r:id="rId8"/>
    <p:sldId id="336" r:id="rId9"/>
    <p:sldId id="1020" r:id="rId10"/>
    <p:sldId id="291" r:id="rId11"/>
    <p:sldId id="292" r:id="rId12"/>
    <p:sldId id="293" r:id="rId13"/>
    <p:sldId id="294" r:id="rId14"/>
    <p:sldId id="295" r:id="rId15"/>
    <p:sldId id="296" r:id="rId16"/>
    <p:sldId id="297" r:id="rId17"/>
    <p:sldId id="1022" r:id="rId18"/>
    <p:sldId id="299" r:id="rId19"/>
    <p:sldId id="300" r:id="rId20"/>
    <p:sldId id="301" r:id="rId21"/>
    <p:sldId id="302" r:id="rId22"/>
    <p:sldId id="303" r:id="rId23"/>
    <p:sldId id="304" r:id="rId24"/>
    <p:sldId id="1023" r:id="rId25"/>
    <p:sldId id="305" r:id="rId26"/>
    <p:sldId id="306" r:id="rId27"/>
    <p:sldId id="307" r:id="rId28"/>
    <p:sldId id="308" r:id="rId29"/>
    <p:sldId id="309" r:id="rId30"/>
    <p:sldId id="310" r:id="rId31"/>
    <p:sldId id="311" r:id="rId32"/>
    <p:sldId id="312" r:id="rId33"/>
    <p:sldId id="313" r:id="rId34"/>
    <p:sldId id="314" r:id="rId35"/>
    <p:sldId id="315" r:id="rId36"/>
    <p:sldId id="316" r:id="rId37"/>
    <p:sldId id="317" r:id="rId38"/>
    <p:sldId id="318" r:id="rId39"/>
    <p:sldId id="319" r:id="rId40"/>
    <p:sldId id="320" r:id="rId41"/>
    <p:sldId id="1024" r:id="rId42"/>
    <p:sldId id="321" r:id="rId43"/>
    <p:sldId id="322" r:id="rId44"/>
    <p:sldId id="323" r:id="rId45"/>
    <p:sldId id="324" r:id="rId46"/>
    <p:sldId id="325" r:id="rId47"/>
    <p:sldId id="326" r:id="rId48"/>
    <p:sldId id="327" r:id="rId49"/>
    <p:sldId id="328" r:id="rId50"/>
    <p:sldId id="329" r:id="rId51"/>
    <p:sldId id="330" r:id="rId52"/>
    <p:sldId id="331" r:id="rId53"/>
    <p:sldId id="332" r:id="rId54"/>
    <p:sldId id="333" r:id="rId55"/>
    <p:sldId id="334" r:id="rId56"/>
    <p:sldId id="335" r:id="rId57"/>
    <p:sldId id="263" r:id="rId58"/>
    <p:sldId id="264" r:id="rId59"/>
  </p:sldIdLst>
  <p:sldSz cx="9144000" cy="6858000" type="screen4x3"/>
  <p:notesSz cx="6858000" cy="9777413"/>
  <p:kinsoku lang="ja-JP" invalStChars="、。，．・：；？！゛゜ヽヾゝゞ々ー’”）〕］｝〉》」』】°‰′″℃￠％ぁぃぅぇぉっゃゅょゎァィゥェォッャュョヮヵヶ!%),.:;?]}｡｣､･ｧｨｩｪｫｬｭｮｯｰﾞﾟ" invalEndChars="‘“（〔［｛〈《「『【￥＄$([\{｢￡"/>
  <p:defaultTextStyle>
    <a:defPPr>
      <a:defRPr lang="en-GB"/>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C1FE"/>
    <a:srgbClr val="A2FFA3"/>
    <a:srgbClr val="FFFF99"/>
    <a:srgbClr val="FFFF66"/>
    <a:srgbClr val="FCFEB9"/>
    <a:srgbClr val="CECECE"/>
    <a:srgbClr val="C1CEFF"/>
    <a:srgbClr val="D1D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5" autoAdjust="0"/>
    <p:restoredTop sz="93792" autoAdjust="0"/>
  </p:normalViewPr>
  <p:slideViewPr>
    <p:cSldViewPr snapToGrid="0">
      <p:cViewPr varScale="1">
        <p:scale>
          <a:sx n="89" d="100"/>
          <a:sy n="89" d="100"/>
        </p:scale>
        <p:origin x="1747"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B32982-39AC-4EF7-A6A1-5623A5995ADD}" type="doc">
      <dgm:prSet loTypeId="urn:microsoft.com/office/officeart/2005/8/layout/orgChart1" loCatId="hierarchy" qsTypeId="urn:microsoft.com/office/officeart/2005/8/quickstyle/3d1" qsCatId="3D" csTypeId="urn:microsoft.com/office/officeart/2005/8/colors/colorful4" csCatId="colorful" phldr="1"/>
      <dgm:spPr/>
      <dgm:t>
        <a:bodyPr/>
        <a:lstStyle/>
        <a:p>
          <a:endParaRPr lang="en-US"/>
        </a:p>
      </dgm:t>
    </dgm:pt>
    <dgm:pt modelId="{274CC81F-4E93-4B49-923A-1FD5EA0E8C2E}">
      <dgm:prSet phldrT="[Text]" custT="1"/>
      <dgm:spPr/>
      <dgm:t>
        <a:bodyPr/>
        <a:lstStyle/>
        <a:p>
          <a:r>
            <a:rPr lang="en-US" sz="2000" b="0" dirty="0">
              <a:solidFill>
                <a:schemeClr val="tx1"/>
              </a:solidFill>
            </a:rPr>
            <a:t>Develetech</a:t>
          </a:r>
          <a:endParaRPr lang="en-US" sz="2200" b="0" dirty="0">
            <a:solidFill>
              <a:schemeClr val="tx1"/>
            </a:solidFill>
          </a:endParaRPr>
        </a:p>
      </dgm:t>
    </dgm:pt>
    <dgm:pt modelId="{837BF8DD-2038-4E1F-989E-B428C6C3711A}" type="parTrans" cxnId="{3F83FC2B-750A-4C80-BE35-45A218AA3B29}">
      <dgm:prSet/>
      <dgm:spPr/>
      <dgm:t>
        <a:bodyPr/>
        <a:lstStyle/>
        <a:p>
          <a:endParaRPr lang="en-US"/>
        </a:p>
      </dgm:t>
    </dgm:pt>
    <dgm:pt modelId="{91B51A10-DAC1-4990-B226-06A51462101A}" type="sibTrans" cxnId="{3F83FC2B-750A-4C80-BE35-45A218AA3B29}">
      <dgm:prSet/>
      <dgm:spPr/>
      <dgm:t>
        <a:bodyPr/>
        <a:lstStyle/>
        <a:p>
          <a:endParaRPr lang="en-US"/>
        </a:p>
      </dgm:t>
    </dgm:pt>
    <dgm:pt modelId="{99094835-73D1-4138-B3AC-3D312D60B928}">
      <dgm:prSet phldrT="[Text]" custT="1"/>
      <dgm:spPr/>
      <dgm:t>
        <a:bodyPr/>
        <a:lstStyle/>
        <a:p>
          <a:r>
            <a:rPr lang="en-US" sz="2000" dirty="0">
              <a:solidFill>
                <a:schemeClr val="tx1"/>
              </a:solidFill>
            </a:rPr>
            <a:t>US</a:t>
          </a:r>
        </a:p>
      </dgm:t>
    </dgm:pt>
    <dgm:pt modelId="{E4E24F0F-75A6-4098-85E8-B216A8478119}" type="parTrans" cxnId="{86F4225E-22DA-496F-A2C2-EF78149B3EF9}">
      <dgm:prSet/>
      <dgm:spPr/>
      <dgm:t>
        <a:bodyPr/>
        <a:lstStyle/>
        <a:p>
          <a:endParaRPr lang="en-US"/>
        </a:p>
      </dgm:t>
    </dgm:pt>
    <dgm:pt modelId="{8547B0C1-ED8B-4CF4-BB8B-7A3AC357AE1D}" type="sibTrans" cxnId="{86F4225E-22DA-496F-A2C2-EF78149B3EF9}">
      <dgm:prSet/>
      <dgm:spPr/>
      <dgm:t>
        <a:bodyPr/>
        <a:lstStyle/>
        <a:p>
          <a:endParaRPr lang="en-US"/>
        </a:p>
      </dgm:t>
    </dgm:pt>
    <dgm:pt modelId="{51B5E636-F855-4AC9-B9F1-FB2694DAF4D5}">
      <dgm:prSet phldrT="[Text]" custT="1"/>
      <dgm:spPr/>
      <dgm:t>
        <a:bodyPr/>
        <a:lstStyle/>
        <a:p>
          <a:r>
            <a:rPr lang="en-US" sz="1800" dirty="0"/>
            <a:t>Sales</a:t>
          </a:r>
        </a:p>
      </dgm:t>
    </dgm:pt>
    <dgm:pt modelId="{E5E757D1-90B0-42DC-8340-49F4A7A498BB}" type="parTrans" cxnId="{6992F608-D371-4A3D-A3FD-8339094828A6}">
      <dgm:prSet/>
      <dgm:spPr/>
      <dgm:t>
        <a:bodyPr/>
        <a:lstStyle/>
        <a:p>
          <a:endParaRPr lang="en-US"/>
        </a:p>
      </dgm:t>
    </dgm:pt>
    <dgm:pt modelId="{A4C412FB-C56C-4A72-9503-BCEA179D9B52}" type="sibTrans" cxnId="{6992F608-D371-4A3D-A3FD-8339094828A6}">
      <dgm:prSet/>
      <dgm:spPr/>
      <dgm:t>
        <a:bodyPr/>
        <a:lstStyle/>
        <a:p>
          <a:endParaRPr lang="en-US"/>
        </a:p>
      </dgm:t>
    </dgm:pt>
    <dgm:pt modelId="{AE7F5FCF-8DDD-406F-B38C-350D9CDC5BCF}">
      <dgm:prSet phldrT="[Text]" custT="1"/>
      <dgm:spPr/>
      <dgm:t>
        <a:bodyPr/>
        <a:lstStyle/>
        <a:p>
          <a:r>
            <a:rPr lang="en-US" sz="2000" dirty="0">
              <a:solidFill>
                <a:schemeClr val="tx1"/>
              </a:solidFill>
            </a:rPr>
            <a:t>EU</a:t>
          </a:r>
        </a:p>
      </dgm:t>
    </dgm:pt>
    <dgm:pt modelId="{7183FC14-629A-47F4-8D22-90288E939BDB}" type="parTrans" cxnId="{6A33BE3B-6F28-4A12-996B-942DD67CB0FE}">
      <dgm:prSet/>
      <dgm:spPr/>
      <dgm:t>
        <a:bodyPr/>
        <a:lstStyle/>
        <a:p>
          <a:endParaRPr lang="en-US"/>
        </a:p>
      </dgm:t>
    </dgm:pt>
    <dgm:pt modelId="{717339E3-9432-45FA-B07D-F5F6FB8F9550}" type="sibTrans" cxnId="{6A33BE3B-6F28-4A12-996B-942DD67CB0FE}">
      <dgm:prSet/>
      <dgm:spPr/>
      <dgm:t>
        <a:bodyPr/>
        <a:lstStyle/>
        <a:p>
          <a:endParaRPr lang="en-US"/>
        </a:p>
      </dgm:t>
    </dgm:pt>
    <dgm:pt modelId="{604A0F8B-EE2E-43E2-BB4E-D4119DD1CAE2}">
      <dgm:prSet phldrT="[Text]" custT="1"/>
      <dgm:spPr/>
      <dgm:t>
        <a:bodyPr/>
        <a:lstStyle/>
        <a:p>
          <a:r>
            <a:rPr lang="en-US" sz="1800" dirty="0"/>
            <a:t>R&amp;D</a:t>
          </a:r>
        </a:p>
      </dgm:t>
    </dgm:pt>
    <dgm:pt modelId="{E0AD46F5-7497-440D-A5DF-620E9E110A8A}" type="parTrans" cxnId="{4A8DFBF2-7611-4F67-8416-60BB3786B16E}">
      <dgm:prSet/>
      <dgm:spPr/>
      <dgm:t>
        <a:bodyPr/>
        <a:lstStyle/>
        <a:p>
          <a:endParaRPr lang="en-US"/>
        </a:p>
      </dgm:t>
    </dgm:pt>
    <dgm:pt modelId="{7166A685-A328-4354-9CDC-CB4226B9F482}" type="sibTrans" cxnId="{4A8DFBF2-7611-4F67-8416-60BB3786B16E}">
      <dgm:prSet/>
      <dgm:spPr/>
      <dgm:t>
        <a:bodyPr/>
        <a:lstStyle/>
        <a:p>
          <a:endParaRPr lang="en-US"/>
        </a:p>
      </dgm:t>
    </dgm:pt>
    <dgm:pt modelId="{DA8AA89C-B18C-40AB-9405-489E77C56414}">
      <dgm:prSet phldrT="[Text]" custT="1"/>
      <dgm:spPr/>
      <dgm:t>
        <a:bodyPr/>
        <a:lstStyle/>
        <a:p>
          <a:r>
            <a:rPr lang="en-US" sz="1600" dirty="0">
              <a:solidFill>
                <a:schemeClr val="tx1"/>
              </a:solidFill>
            </a:rPr>
            <a:t>John</a:t>
          </a:r>
        </a:p>
      </dgm:t>
    </dgm:pt>
    <dgm:pt modelId="{7C9F7B0F-6087-492D-9FBC-071094D2EF15}" type="parTrans" cxnId="{D5FD205F-7AD4-4DF0-8588-2DF3A54838A6}">
      <dgm:prSet/>
      <dgm:spPr/>
      <dgm:t>
        <a:bodyPr/>
        <a:lstStyle/>
        <a:p>
          <a:endParaRPr lang="en-US"/>
        </a:p>
      </dgm:t>
    </dgm:pt>
    <dgm:pt modelId="{980E0851-7C5D-4558-B0FC-3C07D2ECE6D7}" type="sibTrans" cxnId="{D5FD205F-7AD4-4DF0-8588-2DF3A54838A6}">
      <dgm:prSet/>
      <dgm:spPr/>
      <dgm:t>
        <a:bodyPr/>
        <a:lstStyle/>
        <a:p>
          <a:endParaRPr lang="en-US"/>
        </a:p>
      </dgm:t>
    </dgm:pt>
    <dgm:pt modelId="{7EBDA753-DB88-45F1-9FE8-E963BBE9FBD5}">
      <dgm:prSet phldrT="[Text]" custT="1"/>
      <dgm:spPr/>
      <dgm:t>
        <a:bodyPr/>
        <a:lstStyle/>
        <a:p>
          <a:r>
            <a:rPr lang="en-US" sz="1600" dirty="0">
              <a:solidFill>
                <a:schemeClr val="tx1"/>
              </a:solidFill>
            </a:rPr>
            <a:t>Mary</a:t>
          </a:r>
        </a:p>
      </dgm:t>
    </dgm:pt>
    <dgm:pt modelId="{87117B05-5698-4A4D-ADD4-6B100EDEAC2E}" type="parTrans" cxnId="{91145A75-4F78-4F07-B5C5-398662528965}">
      <dgm:prSet/>
      <dgm:spPr/>
      <dgm:t>
        <a:bodyPr/>
        <a:lstStyle/>
        <a:p>
          <a:endParaRPr lang="en-US"/>
        </a:p>
      </dgm:t>
    </dgm:pt>
    <dgm:pt modelId="{0130D780-A326-4504-B096-E7C29D9C7409}" type="sibTrans" cxnId="{91145A75-4F78-4F07-B5C5-398662528965}">
      <dgm:prSet/>
      <dgm:spPr/>
      <dgm:t>
        <a:bodyPr/>
        <a:lstStyle/>
        <a:p>
          <a:endParaRPr lang="en-US"/>
        </a:p>
      </dgm:t>
    </dgm:pt>
    <dgm:pt modelId="{96E92CCC-4AD4-4B32-81D5-8F2CBD23C520}">
      <dgm:prSet phldrT="[Text]" custT="1"/>
      <dgm:spPr/>
      <dgm:t>
        <a:bodyPr/>
        <a:lstStyle/>
        <a:p>
          <a:r>
            <a:rPr lang="en-US" sz="1800" dirty="0"/>
            <a:t>Marketing</a:t>
          </a:r>
        </a:p>
      </dgm:t>
    </dgm:pt>
    <dgm:pt modelId="{281829D9-8B01-4F1B-B026-5E07E5019B5A}" type="sibTrans" cxnId="{9A0EE038-96D2-41F7-B9FD-6497DF88FFEE}">
      <dgm:prSet/>
      <dgm:spPr/>
      <dgm:t>
        <a:bodyPr/>
        <a:lstStyle/>
        <a:p>
          <a:endParaRPr lang="en-US"/>
        </a:p>
      </dgm:t>
    </dgm:pt>
    <dgm:pt modelId="{D0B6D892-C1CE-426D-863E-2BE07F8AF76E}" type="parTrans" cxnId="{9A0EE038-96D2-41F7-B9FD-6497DF88FFEE}">
      <dgm:prSet/>
      <dgm:spPr/>
      <dgm:t>
        <a:bodyPr/>
        <a:lstStyle/>
        <a:p>
          <a:endParaRPr lang="en-US"/>
        </a:p>
      </dgm:t>
    </dgm:pt>
    <dgm:pt modelId="{7E6317A9-CA84-4FBB-AE56-6D7A21D73397}">
      <dgm:prSet phldrT="[Text]" custT="1"/>
      <dgm:spPr/>
      <dgm:t>
        <a:bodyPr/>
        <a:lstStyle/>
        <a:p>
          <a:r>
            <a:rPr lang="en-US" sz="1800" dirty="0"/>
            <a:t>IT</a:t>
          </a:r>
        </a:p>
      </dgm:t>
    </dgm:pt>
    <dgm:pt modelId="{7CAB6FD2-6A97-4C7B-8329-7EBB41CE1413}" type="parTrans" cxnId="{389DF5AF-954D-4325-BBD6-EFF14D739695}">
      <dgm:prSet/>
      <dgm:spPr/>
      <dgm:t>
        <a:bodyPr/>
        <a:lstStyle/>
        <a:p>
          <a:endParaRPr lang="en-US"/>
        </a:p>
      </dgm:t>
    </dgm:pt>
    <dgm:pt modelId="{B95DC3CF-8883-4DBB-A763-462F593580A8}" type="sibTrans" cxnId="{389DF5AF-954D-4325-BBD6-EFF14D739695}">
      <dgm:prSet/>
      <dgm:spPr/>
      <dgm:t>
        <a:bodyPr/>
        <a:lstStyle/>
        <a:p>
          <a:endParaRPr lang="en-US"/>
        </a:p>
      </dgm:t>
    </dgm:pt>
    <dgm:pt modelId="{85DB8039-B682-4AF5-AE4D-026160C49CA7}">
      <dgm:prSet phldrT="[Text]" custT="1"/>
      <dgm:spPr/>
      <dgm:t>
        <a:bodyPr/>
        <a:lstStyle/>
        <a:p>
          <a:r>
            <a:rPr lang="en-US" sz="1600" dirty="0">
              <a:solidFill>
                <a:schemeClr val="tx1"/>
              </a:solidFill>
            </a:rPr>
            <a:t>Marcus</a:t>
          </a:r>
        </a:p>
      </dgm:t>
    </dgm:pt>
    <dgm:pt modelId="{8B36C3B5-211A-4BF3-A6BB-3199FD84013B}" type="parTrans" cxnId="{308C29A1-169C-4FA7-9014-C3FC3EA7B2A1}">
      <dgm:prSet/>
      <dgm:spPr/>
      <dgm:t>
        <a:bodyPr/>
        <a:lstStyle/>
        <a:p>
          <a:endParaRPr lang="en-US"/>
        </a:p>
      </dgm:t>
    </dgm:pt>
    <dgm:pt modelId="{57BB0DAF-597C-4562-B369-1E5480CB51C5}" type="sibTrans" cxnId="{308C29A1-169C-4FA7-9014-C3FC3EA7B2A1}">
      <dgm:prSet/>
      <dgm:spPr/>
      <dgm:t>
        <a:bodyPr/>
        <a:lstStyle/>
        <a:p>
          <a:endParaRPr lang="en-US"/>
        </a:p>
      </dgm:t>
    </dgm:pt>
    <dgm:pt modelId="{4F6CD897-2028-4713-93D7-1FFF860E319E}">
      <dgm:prSet phldrT="[Text]" custT="1"/>
      <dgm:spPr/>
      <dgm:t>
        <a:bodyPr/>
        <a:lstStyle/>
        <a:p>
          <a:r>
            <a:rPr lang="en-US" sz="1400" dirty="0">
              <a:solidFill>
                <a:schemeClr val="tx1"/>
              </a:solidFill>
            </a:rPr>
            <a:t>CRM</a:t>
          </a:r>
          <a:r>
            <a:rPr lang="en-US" sz="1400" dirty="0"/>
            <a:t> </a:t>
          </a:r>
          <a:r>
            <a:rPr lang="en-US" sz="1400" dirty="0">
              <a:solidFill>
                <a:schemeClr val="tx1"/>
              </a:solidFill>
            </a:rPr>
            <a:t>Server</a:t>
          </a:r>
        </a:p>
      </dgm:t>
    </dgm:pt>
    <dgm:pt modelId="{78081735-39C4-480C-9F74-0AE3A56988E1}" type="parTrans" cxnId="{0727B9C2-85A8-4AE5-9795-A6DA4CCB7205}">
      <dgm:prSet/>
      <dgm:spPr/>
      <dgm:t>
        <a:bodyPr/>
        <a:lstStyle/>
        <a:p>
          <a:endParaRPr lang="en-US"/>
        </a:p>
      </dgm:t>
    </dgm:pt>
    <dgm:pt modelId="{135346E5-BBD1-4770-B0E4-6B42EE5DB851}" type="sibTrans" cxnId="{0727B9C2-85A8-4AE5-9795-A6DA4CCB7205}">
      <dgm:prSet/>
      <dgm:spPr/>
      <dgm:t>
        <a:bodyPr/>
        <a:lstStyle/>
        <a:p>
          <a:endParaRPr lang="en-US"/>
        </a:p>
      </dgm:t>
    </dgm:pt>
    <dgm:pt modelId="{6E75E9EA-FB60-4B86-93A6-75841F04998D}">
      <dgm:prSet phldrT="[Text]" custT="1"/>
      <dgm:spPr/>
      <dgm:t>
        <a:bodyPr/>
        <a:lstStyle/>
        <a:p>
          <a:r>
            <a:rPr lang="en-US" sz="1600" dirty="0">
              <a:solidFill>
                <a:schemeClr val="tx1"/>
              </a:solidFill>
            </a:rPr>
            <a:t>Alyssa</a:t>
          </a:r>
        </a:p>
      </dgm:t>
    </dgm:pt>
    <dgm:pt modelId="{6C009406-70E4-465D-8871-E3D5A203C10D}" type="parTrans" cxnId="{74D789AB-29D0-4AAE-AD82-7DD979D81702}">
      <dgm:prSet/>
      <dgm:spPr/>
      <dgm:t>
        <a:bodyPr/>
        <a:lstStyle/>
        <a:p>
          <a:endParaRPr lang="en-US"/>
        </a:p>
      </dgm:t>
    </dgm:pt>
    <dgm:pt modelId="{6AF5C6F5-D8DF-4D29-83F1-ACDB7FA91CB0}" type="sibTrans" cxnId="{74D789AB-29D0-4AAE-AD82-7DD979D81702}">
      <dgm:prSet/>
      <dgm:spPr/>
      <dgm:t>
        <a:bodyPr/>
        <a:lstStyle/>
        <a:p>
          <a:endParaRPr lang="en-US"/>
        </a:p>
      </dgm:t>
    </dgm:pt>
    <dgm:pt modelId="{D559512C-57A7-4C61-854E-C7BC6AEB6F6E}">
      <dgm:prSet phldrT="[Text]" custT="1"/>
      <dgm:spPr/>
      <dgm:t>
        <a:bodyPr/>
        <a:lstStyle/>
        <a:p>
          <a:r>
            <a:rPr lang="en-US" sz="1400" dirty="0">
              <a:solidFill>
                <a:schemeClr val="tx1"/>
              </a:solidFill>
            </a:rPr>
            <a:t>Marketing</a:t>
          </a:r>
          <a:r>
            <a:rPr lang="en-US" sz="1400" dirty="0"/>
            <a:t> </a:t>
          </a:r>
          <a:r>
            <a:rPr lang="en-US" sz="1400" dirty="0">
              <a:solidFill>
                <a:schemeClr val="tx1"/>
              </a:solidFill>
            </a:rPr>
            <a:t>Website</a:t>
          </a:r>
        </a:p>
      </dgm:t>
    </dgm:pt>
    <dgm:pt modelId="{D6ED5E48-9DBC-468C-8C33-860DD704CA1E}" type="parTrans" cxnId="{322CE4C1-D3E1-46B4-A870-88D9A6D0A218}">
      <dgm:prSet/>
      <dgm:spPr/>
      <dgm:t>
        <a:bodyPr/>
        <a:lstStyle/>
        <a:p>
          <a:endParaRPr lang="en-US"/>
        </a:p>
      </dgm:t>
    </dgm:pt>
    <dgm:pt modelId="{2632FF4B-53AC-4AE8-B566-450B03F9B1F0}" type="sibTrans" cxnId="{322CE4C1-D3E1-46B4-A870-88D9A6D0A218}">
      <dgm:prSet/>
      <dgm:spPr/>
      <dgm:t>
        <a:bodyPr/>
        <a:lstStyle/>
        <a:p>
          <a:endParaRPr lang="en-US"/>
        </a:p>
      </dgm:t>
    </dgm:pt>
    <dgm:pt modelId="{12B81425-8EC3-444B-8007-FC7754DBF4E0}">
      <dgm:prSet phldrT="[Text]" custT="1"/>
      <dgm:spPr/>
      <dgm:t>
        <a:bodyPr/>
        <a:lstStyle/>
        <a:p>
          <a:r>
            <a:rPr lang="en-US" sz="1600" dirty="0">
              <a:solidFill>
                <a:schemeClr val="tx1"/>
              </a:solidFill>
            </a:rPr>
            <a:t>Jeremy</a:t>
          </a:r>
        </a:p>
      </dgm:t>
    </dgm:pt>
    <dgm:pt modelId="{4C12043D-9CE8-41B9-BE0D-01BDB81F9004}" type="parTrans" cxnId="{D133579B-85D0-42CD-B0D5-21C962233C9D}">
      <dgm:prSet/>
      <dgm:spPr/>
      <dgm:t>
        <a:bodyPr/>
        <a:lstStyle/>
        <a:p>
          <a:endParaRPr lang="en-US"/>
        </a:p>
      </dgm:t>
    </dgm:pt>
    <dgm:pt modelId="{93890DEE-5B50-4F81-9CDC-1367E2B548DE}" type="sibTrans" cxnId="{D133579B-85D0-42CD-B0D5-21C962233C9D}">
      <dgm:prSet/>
      <dgm:spPr/>
      <dgm:t>
        <a:bodyPr/>
        <a:lstStyle/>
        <a:p>
          <a:endParaRPr lang="en-US"/>
        </a:p>
      </dgm:t>
    </dgm:pt>
    <dgm:pt modelId="{33D45AE6-604B-4F9C-8F02-889FB6262A52}">
      <dgm:prSet phldrT="[Text]" custT="1"/>
      <dgm:spPr/>
      <dgm:t>
        <a:bodyPr/>
        <a:lstStyle/>
        <a:p>
          <a:r>
            <a:rPr lang="en-US" sz="1600" dirty="0">
              <a:solidFill>
                <a:schemeClr val="tx1"/>
              </a:solidFill>
            </a:rPr>
            <a:t>Gloria</a:t>
          </a:r>
        </a:p>
      </dgm:t>
    </dgm:pt>
    <dgm:pt modelId="{B3B01992-15B2-4413-B2E5-562A35BC1BC5}" type="parTrans" cxnId="{D37A72CE-BC89-4138-8B9C-5CC83DB68627}">
      <dgm:prSet/>
      <dgm:spPr/>
      <dgm:t>
        <a:bodyPr/>
        <a:lstStyle/>
        <a:p>
          <a:endParaRPr lang="en-US"/>
        </a:p>
      </dgm:t>
    </dgm:pt>
    <dgm:pt modelId="{C7BC8509-6029-41D3-8377-09A81A34D462}" type="sibTrans" cxnId="{D37A72CE-BC89-4138-8B9C-5CC83DB68627}">
      <dgm:prSet/>
      <dgm:spPr/>
      <dgm:t>
        <a:bodyPr/>
        <a:lstStyle/>
        <a:p>
          <a:endParaRPr lang="en-US"/>
        </a:p>
      </dgm:t>
    </dgm:pt>
    <dgm:pt modelId="{5EB87C52-D6D1-4132-9D1D-302F8C5DDD02}">
      <dgm:prSet phldrT="[Text]" custT="1"/>
      <dgm:spPr/>
      <dgm:t>
        <a:bodyPr/>
        <a:lstStyle/>
        <a:p>
          <a:r>
            <a:rPr lang="en-US" sz="1600" dirty="0">
              <a:solidFill>
                <a:schemeClr val="tx1"/>
              </a:solidFill>
            </a:rPr>
            <a:t>Francis</a:t>
          </a:r>
        </a:p>
      </dgm:t>
    </dgm:pt>
    <dgm:pt modelId="{50AFAE23-3400-4882-B27B-825DF835B8B0}" type="parTrans" cxnId="{28978365-04D3-47D4-90E8-B53B083A9D4F}">
      <dgm:prSet/>
      <dgm:spPr/>
      <dgm:t>
        <a:bodyPr/>
        <a:lstStyle/>
        <a:p>
          <a:endParaRPr lang="en-US"/>
        </a:p>
      </dgm:t>
    </dgm:pt>
    <dgm:pt modelId="{E812AA4F-581D-4719-97C7-BB4AB6301CE0}" type="sibTrans" cxnId="{28978365-04D3-47D4-90E8-B53B083A9D4F}">
      <dgm:prSet/>
      <dgm:spPr/>
      <dgm:t>
        <a:bodyPr/>
        <a:lstStyle/>
        <a:p>
          <a:endParaRPr lang="en-US"/>
        </a:p>
      </dgm:t>
    </dgm:pt>
    <dgm:pt modelId="{F4A2FEBD-3F9A-410F-B477-76D896C1A171}">
      <dgm:prSet phldrT="[Text]" custT="1"/>
      <dgm:spPr/>
      <dgm:t>
        <a:bodyPr/>
        <a:lstStyle/>
        <a:p>
          <a:r>
            <a:rPr lang="en-US" sz="1400" dirty="0">
              <a:solidFill>
                <a:schemeClr val="tx1"/>
              </a:solidFill>
            </a:rPr>
            <a:t>VPN Server</a:t>
          </a:r>
        </a:p>
      </dgm:t>
    </dgm:pt>
    <dgm:pt modelId="{CB153C08-8901-4496-8250-34C86250BD69}" type="parTrans" cxnId="{D035B842-5E30-4FE8-AD88-0795933403CD}">
      <dgm:prSet/>
      <dgm:spPr/>
      <dgm:t>
        <a:bodyPr/>
        <a:lstStyle/>
        <a:p>
          <a:endParaRPr lang="en-US"/>
        </a:p>
      </dgm:t>
    </dgm:pt>
    <dgm:pt modelId="{ACC5A31E-BFEB-40B8-8120-1A4C0872FF62}" type="sibTrans" cxnId="{D035B842-5E30-4FE8-AD88-0795933403CD}">
      <dgm:prSet/>
      <dgm:spPr/>
      <dgm:t>
        <a:bodyPr/>
        <a:lstStyle/>
        <a:p>
          <a:endParaRPr lang="en-US"/>
        </a:p>
      </dgm:t>
    </dgm:pt>
    <dgm:pt modelId="{E2BB860D-7E50-421A-B255-501129042E69}">
      <dgm:prSet phldrT="[Text]" custT="1"/>
      <dgm:spPr/>
      <dgm:t>
        <a:bodyPr/>
        <a:lstStyle/>
        <a:p>
          <a:r>
            <a:rPr lang="en-US" sz="1400" dirty="0">
              <a:solidFill>
                <a:schemeClr val="tx1"/>
              </a:solidFill>
            </a:rPr>
            <a:t>Workstation</a:t>
          </a:r>
        </a:p>
      </dgm:t>
    </dgm:pt>
    <dgm:pt modelId="{BFEFC004-5038-4AA0-8F97-8C586594B887}" type="parTrans" cxnId="{D0700715-7A9D-43FA-9267-11F13D67163E}">
      <dgm:prSet/>
      <dgm:spPr/>
      <dgm:t>
        <a:bodyPr/>
        <a:lstStyle/>
        <a:p>
          <a:endParaRPr lang="en-US"/>
        </a:p>
      </dgm:t>
    </dgm:pt>
    <dgm:pt modelId="{A57A3861-4C63-4AAC-8831-13410F519FAB}" type="sibTrans" cxnId="{D0700715-7A9D-43FA-9267-11F13D67163E}">
      <dgm:prSet/>
      <dgm:spPr/>
      <dgm:t>
        <a:bodyPr/>
        <a:lstStyle/>
        <a:p>
          <a:endParaRPr lang="en-US"/>
        </a:p>
      </dgm:t>
    </dgm:pt>
    <dgm:pt modelId="{CDA06BAC-1C2C-4577-8442-5984C90AD2A0}" type="pres">
      <dgm:prSet presAssocID="{3FB32982-39AC-4EF7-A6A1-5623A5995ADD}" presName="hierChild1" presStyleCnt="0">
        <dgm:presLayoutVars>
          <dgm:orgChart val="1"/>
          <dgm:chPref val="1"/>
          <dgm:dir/>
          <dgm:animOne val="branch"/>
          <dgm:animLvl val="lvl"/>
          <dgm:resizeHandles/>
        </dgm:presLayoutVars>
      </dgm:prSet>
      <dgm:spPr/>
    </dgm:pt>
    <dgm:pt modelId="{E8FF364A-8AE2-4D9E-9DC8-3628CE177C0D}" type="pres">
      <dgm:prSet presAssocID="{274CC81F-4E93-4B49-923A-1FD5EA0E8C2E}" presName="hierRoot1" presStyleCnt="0">
        <dgm:presLayoutVars>
          <dgm:hierBranch val="init"/>
        </dgm:presLayoutVars>
      </dgm:prSet>
      <dgm:spPr/>
    </dgm:pt>
    <dgm:pt modelId="{A8AAD7AC-A72C-4985-A443-5FDD7E509981}" type="pres">
      <dgm:prSet presAssocID="{274CC81F-4E93-4B49-923A-1FD5EA0E8C2E}" presName="rootComposite1" presStyleCnt="0"/>
      <dgm:spPr/>
    </dgm:pt>
    <dgm:pt modelId="{5E656B39-1ECA-4BB7-B265-8263B5DA7C67}" type="pres">
      <dgm:prSet presAssocID="{274CC81F-4E93-4B49-923A-1FD5EA0E8C2E}" presName="rootText1" presStyleLbl="node0" presStyleIdx="0" presStyleCnt="1">
        <dgm:presLayoutVars>
          <dgm:chPref val="3"/>
        </dgm:presLayoutVars>
      </dgm:prSet>
      <dgm:spPr/>
    </dgm:pt>
    <dgm:pt modelId="{ED1BD594-19EB-4636-BF0B-4E942EFA3F62}" type="pres">
      <dgm:prSet presAssocID="{274CC81F-4E93-4B49-923A-1FD5EA0E8C2E}" presName="rootConnector1" presStyleLbl="node1" presStyleIdx="0" presStyleCnt="0"/>
      <dgm:spPr/>
    </dgm:pt>
    <dgm:pt modelId="{8F7C356E-ECEA-4777-B4A2-C753BCF6E89F}" type="pres">
      <dgm:prSet presAssocID="{274CC81F-4E93-4B49-923A-1FD5EA0E8C2E}" presName="hierChild2" presStyleCnt="0"/>
      <dgm:spPr/>
    </dgm:pt>
    <dgm:pt modelId="{F706C5C5-E141-4786-9A27-8B6D5EDF6FC4}" type="pres">
      <dgm:prSet presAssocID="{E4E24F0F-75A6-4098-85E8-B216A8478119}" presName="Name37" presStyleLbl="parChTrans1D2" presStyleIdx="0" presStyleCnt="2"/>
      <dgm:spPr/>
    </dgm:pt>
    <dgm:pt modelId="{79144240-18E1-4B16-9436-297CB3B1CA1B}" type="pres">
      <dgm:prSet presAssocID="{99094835-73D1-4138-B3AC-3D312D60B928}" presName="hierRoot2" presStyleCnt="0">
        <dgm:presLayoutVars>
          <dgm:hierBranch val="init"/>
        </dgm:presLayoutVars>
      </dgm:prSet>
      <dgm:spPr/>
    </dgm:pt>
    <dgm:pt modelId="{D572CB05-0BC2-432D-A7AB-1B1D116356F4}" type="pres">
      <dgm:prSet presAssocID="{99094835-73D1-4138-B3AC-3D312D60B928}" presName="rootComposite" presStyleCnt="0"/>
      <dgm:spPr/>
    </dgm:pt>
    <dgm:pt modelId="{092E8F57-9591-443A-87D2-ABCAF423845A}" type="pres">
      <dgm:prSet presAssocID="{99094835-73D1-4138-B3AC-3D312D60B928}" presName="rootText" presStyleLbl="node2" presStyleIdx="0" presStyleCnt="2" custScaleX="90909" custScaleY="90909">
        <dgm:presLayoutVars>
          <dgm:chPref val="3"/>
        </dgm:presLayoutVars>
      </dgm:prSet>
      <dgm:spPr/>
    </dgm:pt>
    <dgm:pt modelId="{19B19D3B-4655-4E1B-AAA4-A9A257732965}" type="pres">
      <dgm:prSet presAssocID="{99094835-73D1-4138-B3AC-3D312D60B928}" presName="rootConnector" presStyleLbl="node2" presStyleIdx="0" presStyleCnt="2"/>
      <dgm:spPr/>
    </dgm:pt>
    <dgm:pt modelId="{F99F7F01-6406-41BA-813C-DB44C14B00B9}" type="pres">
      <dgm:prSet presAssocID="{99094835-73D1-4138-B3AC-3D312D60B928}" presName="hierChild4" presStyleCnt="0"/>
      <dgm:spPr/>
    </dgm:pt>
    <dgm:pt modelId="{34C5894C-39C0-4170-91DD-A2BE2CF2C9FD}" type="pres">
      <dgm:prSet presAssocID="{E5E757D1-90B0-42DC-8340-49F4A7A498BB}" presName="Name37" presStyleLbl="parChTrans1D3" presStyleIdx="0" presStyleCnt="4"/>
      <dgm:spPr/>
    </dgm:pt>
    <dgm:pt modelId="{4275CEE1-CFE8-4C47-8D24-D21A59BC1A92}" type="pres">
      <dgm:prSet presAssocID="{51B5E636-F855-4AC9-B9F1-FB2694DAF4D5}" presName="hierRoot2" presStyleCnt="0">
        <dgm:presLayoutVars>
          <dgm:hierBranch val="init"/>
        </dgm:presLayoutVars>
      </dgm:prSet>
      <dgm:spPr/>
    </dgm:pt>
    <dgm:pt modelId="{BB51E6FC-BFF3-43FC-944C-DE78EE2A41E0}" type="pres">
      <dgm:prSet presAssocID="{51B5E636-F855-4AC9-B9F1-FB2694DAF4D5}" presName="rootComposite" presStyleCnt="0"/>
      <dgm:spPr/>
    </dgm:pt>
    <dgm:pt modelId="{166BDAEE-B4DA-4A0F-B30B-C8F059A85A40}" type="pres">
      <dgm:prSet presAssocID="{51B5E636-F855-4AC9-B9F1-FB2694DAF4D5}" presName="rootText" presStyleLbl="node3" presStyleIdx="0" presStyleCnt="4" custScaleX="82645" custScaleY="82645">
        <dgm:presLayoutVars>
          <dgm:chPref val="3"/>
        </dgm:presLayoutVars>
      </dgm:prSet>
      <dgm:spPr/>
    </dgm:pt>
    <dgm:pt modelId="{8A7A3083-14CA-456A-AC4D-2C31D55CA205}" type="pres">
      <dgm:prSet presAssocID="{51B5E636-F855-4AC9-B9F1-FB2694DAF4D5}" presName="rootConnector" presStyleLbl="node3" presStyleIdx="0" presStyleCnt="4"/>
      <dgm:spPr/>
    </dgm:pt>
    <dgm:pt modelId="{AF926046-B873-4B0F-A8F0-18A17CA610BC}" type="pres">
      <dgm:prSet presAssocID="{51B5E636-F855-4AC9-B9F1-FB2694DAF4D5}" presName="hierChild4" presStyleCnt="0"/>
      <dgm:spPr/>
    </dgm:pt>
    <dgm:pt modelId="{858FE1E3-A650-4C48-BC23-C27A46D21428}" type="pres">
      <dgm:prSet presAssocID="{7C9F7B0F-6087-492D-9FBC-071094D2EF15}" presName="Name37" presStyleLbl="parChTrans1D4" presStyleIdx="0" presStyleCnt="11"/>
      <dgm:spPr/>
    </dgm:pt>
    <dgm:pt modelId="{BD7BF962-44B2-4ACA-B69C-BEF170BC7E80}" type="pres">
      <dgm:prSet presAssocID="{DA8AA89C-B18C-40AB-9405-489E77C56414}" presName="hierRoot2" presStyleCnt="0">
        <dgm:presLayoutVars>
          <dgm:hierBranch val="init"/>
        </dgm:presLayoutVars>
      </dgm:prSet>
      <dgm:spPr/>
    </dgm:pt>
    <dgm:pt modelId="{326E07AE-5120-45E0-AA3E-2652157124B8}" type="pres">
      <dgm:prSet presAssocID="{DA8AA89C-B18C-40AB-9405-489E77C56414}" presName="rootComposite" presStyleCnt="0"/>
      <dgm:spPr/>
    </dgm:pt>
    <dgm:pt modelId="{4B88761B-682B-41DA-8E7A-8ED1FEC0AD6F}" type="pres">
      <dgm:prSet presAssocID="{DA8AA89C-B18C-40AB-9405-489E77C56414}" presName="rootText" presStyleLbl="node4" presStyleIdx="0" presStyleCnt="11" custScaleX="75132" custScaleY="75132">
        <dgm:presLayoutVars>
          <dgm:chPref val="3"/>
        </dgm:presLayoutVars>
      </dgm:prSet>
      <dgm:spPr/>
    </dgm:pt>
    <dgm:pt modelId="{FFA582BD-9382-4C1B-9979-FE50B62AF3F6}" type="pres">
      <dgm:prSet presAssocID="{DA8AA89C-B18C-40AB-9405-489E77C56414}" presName="rootConnector" presStyleLbl="node4" presStyleIdx="0" presStyleCnt="11"/>
      <dgm:spPr/>
    </dgm:pt>
    <dgm:pt modelId="{374687D8-6F82-4F46-ABA0-A131C3092305}" type="pres">
      <dgm:prSet presAssocID="{DA8AA89C-B18C-40AB-9405-489E77C56414}" presName="hierChild4" presStyleCnt="0"/>
      <dgm:spPr/>
    </dgm:pt>
    <dgm:pt modelId="{3836EAF7-C9D7-423B-A88B-FAACDA47CC3B}" type="pres">
      <dgm:prSet presAssocID="{DA8AA89C-B18C-40AB-9405-489E77C56414}" presName="hierChild5" presStyleCnt="0"/>
      <dgm:spPr/>
    </dgm:pt>
    <dgm:pt modelId="{B2B815A7-1EF1-48F3-9E9A-FFD95640062A}" type="pres">
      <dgm:prSet presAssocID="{87117B05-5698-4A4D-ADD4-6B100EDEAC2E}" presName="Name37" presStyleLbl="parChTrans1D4" presStyleIdx="1" presStyleCnt="11"/>
      <dgm:spPr/>
    </dgm:pt>
    <dgm:pt modelId="{6C1732F4-30DC-4267-B77C-9EFD4116EDDE}" type="pres">
      <dgm:prSet presAssocID="{7EBDA753-DB88-45F1-9FE8-E963BBE9FBD5}" presName="hierRoot2" presStyleCnt="0">
        <dgm:presLayoutVars>
          <dgm:hierBranch val="init"/>
        </dgm:presLayoutVars>
      </dgm:prSet>
      <dgm:spPr/>
    </dgm:pt>
    <dgm:pt modelId="{46E205C2-DED1-4945-8723-7ACF612E8B90}" type="pres">
      <dgm:prSet presAssocID="{7EBDA753-DB88-45F1-9FE8-E963BBE9FBD5}" presName="rootComposite" presStyleCnt="0"/>
      <dgm:spPr/>
    </dgm:pt>
    <dgm:pt modelId="{589285C1-FF6D-432E-AB42-06C524597185}" type="pres">
      <dgm:prSet presAssocID="{7EBDA753-DB88-45F1-9FE8-E963BBE9FBD5}" presName="rootText" presStyleLbl="node4" presStyleIdx="1" presStyleCnt="11" custScaleX="75132" custScaleY="75132">
        <dgm:presLayoutVars>
          <dgm:chPref val="3"/>
        </dgm:presLayoutVars>
      </dgm:prSet>
      <dgm:spPr/>
    </dgm:pt>
    <dgm:pt modelId="{6C0C7147-520A-4F16-BC14-58339E28C583}" type="pres">
      <dgm:prSet presAssocID="{7EBDA753-DB88-45F1-9FE8-E963BBE9FBD5}" presName="rootConnector" presStyleLbl="node4" presStyleIdx="1" presStyleCnt="11"/>
      <dgm:spPr/>
    </dgm:pt>
    <dgm:pt modelId="{72998458-69C0-4736-822B-561BEB657D17}" type="pres">
      <dgm:prSet presAssocID="{7EBDA753-DB88-45F1-9FE8-E963BBE9FBD5}" presName="hierChild4" presStyleCnt="0"/>
      <dgm:spPr/>
    </dgm:pt>
    <dgm:pt modelId="{6DB8441F-5F4C-4EC9-802C-20BD5ECC4987}" type="pres">
      <dgm:prSet presAssocID="{7EBDA753-DB88-45F1-9FE8-E963BBE9FBD5}" presName="hierChild5" presStyleCnt="0"/>
      <dgm:spPr/>
    </dgm:pt>
    <dgm:pt modelId="{F6B57D6A-8E31-4B44-B056-D6153AEE7AF6}" type="pres">
      <dgm:prSet presAssocID="{78081735-39C4-480C-9F74-0AE3A56988E1}" presName="Name37" presStyleLbl="parChTrans1D4" presStyleIdx="2" presStyleCnt="11"/>
      <dgm:spPr/>
    </dgm:pt>
    <dgm:pt modelId="{3ADE7893-D3E2-46FC-BD49-C54B617C8A60}" type="pres">
      <dgm:prSet presAssocID="{4F6CD897-2028-4713-93D7-1FFF860E319E}" presName="hierRoot2" presStyleCnt="0">
        <dgm:presLayoutVars>
          <dgm:hierBranch val="init"/>
        </dgm:presLayoutVars>
      </dgm:prSet>
      <dgm:spPr/>
    </dgm:pt>
    <dgm:pt modelId="{6CFBC5F2-8E58-4385-AD0C-5C93DAE1C7BF}" type="pres">
      <dgm:prSet presAssocID="{4F6CD897-2028-4713-93D7-1FFF860E319E}" presName="rootComposite" presStyleCnt="0"/>
      <dgm:spPr/>
    </dgm:pt>
    <dgm:pt modelId="{CE9C5036-C655-4518-860B-E845FD0DB32C}" type="pres">
      <dgm:prSet presAssocID="{4F6CD897-2028-4713-93D7-1FFF860E319E}" presName="rootText" presStyleLbl="node4" presStyleIdx="2" presStyleCnt="11" custScaleX="75132" custScaleY="75132">
        <dgm:presLayoutVars>
          <dgm:chPref val="3"/>
        </dgm:presLayoutVars>
      </dgm:prSet>
      <dgm:spPr/>
    </dgm:pt>
    <dgm:pt modelId="{E60BCD77-702E-47A9-A9D7-D1CEA099BCFC}" type="pres">
      <dgm:prSet presAssocID="{4F6CD897-2028-4713-93D7-1FFF860E319E}" presName="rootConnector" presStyleLbl="node4" presStyleIdx="2" presStyleCnt="11"/>
      <dgm:spPr/>
    </dgm:pt>
    <dgm:pt modelId="{B51DCD18-E7F1-4EAF-BA17-3CB3147252A2}" type="pres">
      <dgm:prSet presAssocID="{4F6CD897-2028-4713-93D7-1FFF860E319E}" presName="hierChild4" presStyleCnt="0"/>
      <dgm:spPr/>
    </dgm:pt>
    <dgm:pt modelId="{7DBC4D81-1566-4DEB-AD20-9FD4B22A671E}" type="pres">
      <dgm:prSet presAssocID="{4F6CD897-2028-4713-93D7-1FFF860E319E}" presName="hierChild5" presStyleCnt="0"/>
      <dgm:spPr/>
    </dgm:pt>
    <dgm:pt modelId="{30FCA942-B917-4DC4-A0FC-2361031A295D}" type="pres">
      <dgm:prSet presAssocID="{51B5E636-F855-4AC9-B9F1-FB2694DAF4D5}" presName="hierChild5" presStyleCnt="0"/>
      <dgm:spPr/>
    </dgm:pt>
    <dgm:pt modelId="{9454D8C5-F978-4047-BF78-91B4C0241FA4}" type="pres">
      <dgm:prSet presAssocID="{D0B6D892-C1CE-426D-863E-2BE07F8AF76E}" presName="Name37" presStyleLbl="parChTrans1D3" presStyleIdx="1" presStyleCnt="4"/>
      <dgm:spPr/>
    </dgm:pt>
    <dgm:pt modelId="{BD09F927-D03D-4946-9C90-449D14950C5A}" type="pres">
      <dgm:prSet presAssocID="{96E92CCC-4AD4-4B32-81D5-8F2CBD23C520}" presName="hierRoot2" presStyleCnt="0">
        <dgm:presLayoutVars>
          <dgm:hierBranch val="init"/>
        </dgm:presLayoutVars>
      </dgm:prSet>
      <dgm:spPr/>
    </dgm:pt>
    <dgm:pt modelId="{61B116BF-4F6B-41F8-B975-08625B78E145}" type="pres">
      <dgm:prSet presAssocID="{96E92CCC-4AD4-4B32-81D5-8F2CBD23C520}" presName="rootComposite" presStyleCnt="0"/>
      <dgm:spPr/>
    </dgm:pt>
    <dgm:pt modelId="{7C887303-7167-4DA4-8A0C-BCA9EC336BFF}" type="pres">
      <dgm:prSet presAssocID="{96E92CCC-4AD4-4B32-81D5-8F2CBD23C520}" presName="rootText" presStyleLbl="node3" presStyleIdx="1" presStyleCnt="4" custScaleX="82645" custScaleY="82645">
        <dgm:presLayoutVars>
          <dgm:chPref val="3"/>
        </dgm:presLayoutVars>
      </dgm:prSet>
      <dgm:spPr/>
    </dgm:pt>
    <dgm:pt modelId="{9DE682B7-5C9C-41C8-8DEE-4EE328BCEC9B}" type="pres">
      <dgm:prSet presAssocID="{96E92CCC-4AD4-4B32-81D5-8F2CBD23C520}" presName="rootConnector" presStyleLbl="node3" presStyleIdx="1" presStyleCnt="4"/>
      <dgm:spPr/>
    </dgm:pt>
    <dgm:pt modelId="{F858A0DB-56AA-4CA4-98C8-D179C6290C90}" type="pres">
      <dgm:prSet presAssocID="{96E92CCC-4AD4-4B32-81D5-8F2CBD23C520}" presName="hierChild4" presStyleCnt="0"/>
      <dgm:spPr/>
    </dgm:pt>
    <dgm:pt modelId="{CD19B5BC-4613-477C-919A-D40DDCCB5F57}" type="pres">
      <dgm:prSet presAssocID="{6C009406-70E4-465D-8871-E3D5A203C10D}" presName="Name37" presStyleLbl="parChTrans1D4" presStyleIdx="3" presStyleCnt="11"/>
      <dgm:spPr/>
    </dgm:pt>
    <dgm:pt modelId="{1BA0AFB2-9513-4D1D-BB98-AFEE8C9BB62A}" type="pres">
      <dgm:prSet presAssocID="{6E75E9EA-FB60-4B86-93A6-75841F04998D}" presName="hierRoot2" presStyleCnt="0">
        <dgm:presLayoutVars>
          <dgm:hierBranch val="init"/>
        </dgm:presLayoutVars>
      </dgm:prSet>
      <dgm:spPr/>
    </dgm:pt>
    <dgm:pt modelId="{EE4E1255-49B5-49D0-9CF2-1C33D5655D40}" type="pres">
      <dgm:prSet presAssocID="{6E75E9EA-FB60-4B86-93A6-75841F04998D}" presName="rootComposite" presStyleCnt="0"/>
      <dgm:spPr/>
    </dgm:pt>
    <dgm:pt modelId="{F99504EC-3E0E-46C1-A383-C51F159CEFEA}" type="pres">
      <dgm:prSet presAssocID="{6E75E9EA-FB60-4B86-93A6-75841F04998D}" presName="rootText" presStyleLbl="node4" presStyleIdx="3" presStyleCnt="11" custScaleX="75132" custScaleY="75132">
        <dgm:presLayoutVars>
          <dgm:chPref val="3"/>
        </dgm:presLayoutVars>
      </dgm:prSet>
      <dgm:spPr/>
    </dgm:pt>
    <dgm:pt modelId="{37368733-8083-4305-8185-B20E44404219}" type="pres">
      <dgm:prSet presAssocID="{6E75E9EA-FB60-4B86-93A6-75841F04998D}" presName="rootConnector" presStyleLbl="node4" presStyleIdx="3" presStyleCnt="11"/>
      <dgm:spPr/>
    </dgm:pt>
    <dgm:pt modelId="{6A4BC48C-14A2-4878-8A0C-C68E33312F08}" type="pres">
      <dgm:prSet presAssocID="{6E75E9EA-FB60-4B86-93A6-75841F04998D}" presName="hierChild4" presStyleCnt="0"/>
      <dgm:spPr/>
    </dgm:pt>
    <dgm:pt modelId="{F144B0A6-9DBC-494D-B0F8-0845E2CDA993}" type="pres">
      <dgm:prSet presAssocID="{6E75E9EA-FB60-4B86-93A6-75841F04998D}" presName="hierChild5" presStyleCnt="0"/>
      <dgm:spPr/>
    </dgm:pt>
    <dgm:pt modelId="{8C3E21DD-2ECC-4E7B-B56D-8B61107442A9}" type="pres">
      <dgm:prSet presAssocID="{D6ED5E48-9DBC-468C-8C33-860DD704CA1E}" presName="Name37" presStyleLbl="parChTrans1D4" presStyleIdx="4" presStyleCnt="11"/>
      <dgm:spPr/>
    </dgm:pt>
    <dgm:pt modelId="{2A68D6D8-9ABA-4EAA-A347-A9642F91D853}" type="pres">
      <dgm:prSet presAssocID="{D559512C-57A7-4C61-854E-C7BC6AEB6F6E}" presName="hierRoot2" presStyleCnt="0">
        <dgm:presLayoutVars>
          <dgm:hierBranch val="init"/>
        </dgm:presLayoutVars>
      </dgm:prSet>
      <dgm:spPr/>
    </dgm:pt>
    <dgm:pt modelId="{91CE4982-CDBB-42CC-A184-A4BB2D2B9710}" type="pres">
      <dgm:prSet presAssocID="{D559512C-57A7-4C61-854E-C7BC6AEB6F6E}" presName="rootComposite" presStyleCnt="0"/>
      <dgm:spPr/>
    </dgm:pt>
    <dgm:pt modelId="{A230C247-56F6-4C58-AF89-F464E9FEB9F0}" type="pres">
      <dgm:prSet presAssocID="{D559512C-57A7-4C61-854E-C7BC6AEB6F6E}" presName="rootText" presStyleLbl="node4" presStyleIdx="4" presStyleCnt="11" custScaleX="75132" custScaleY="75132">
        <dgm:presLayoutVars>
          <dgm:chPref val="3"/>
        </dgm:presLayoutVars>
      </dgm:prSet>
      <dgm:spPr/>
    </dgm:pt>
    <dgm:pt modelId="{FB40EB8D-A5B9-4D9D-A1CD-A0D4D06307F7}" type="pres">
      <dgm:prSet presAssocID="{D559512C-57A7-4C61-854E-C7BC6AEB6F6E}" presName="rootConnector" presStyleLbl="node4" presStyleIdx="4" presStyleCnt="11"/>
      <dgm:spPr/>
    </dgm:pt>
    <dgm:pt modelId="{ACEA9B04-C527-4C25-BF96-DC4D2172FF6E}" type="pres">
      <dgm:prSet presAssocID="{D559512C-57A7-4C61-854E-C7BC6AEB6F6E}" presName="hierChild4" presStyleCnt="0"/>
      <dgm:spPr/>
    </dgm:pt>
    <dgm:pt modelId="{18ECE49C-A48F-4971-9CA3-4DD4A7C8DDF5}" type="pres">
      <dgm:prSet presAssocID="{D559512C-57A7-4C61-854E-C7BC6AEB6F6E}" presName="hierChild5" presStyleCnt="0"/>
      <dgm:spPr/>
    </dgm:pt>
    <dgm:pt modelId="{52282C3D-6178-4B8E-A1BA-4EDACFDB946B}" type="pres">
      <dgm:prSet presAssocID="{96E92CCC-4AD4-4B32-81D5-8F2CBD23C520}" presName="hierChild5" presStyleCnt="0"/>
      <dgm:spPr/>
    </dgm:pt>
    <dgm:pt modelId="{CEE9AEA3-27AD-47C8-8A51-B8FE1AD358BE}" type="pres">
      <dgm:prSet presAssocID="{99094835-73D1-4138-B3AC-3D312D60B928}" presName="hierChild5" presStyleCnt="0"/>
      <dgm:spPr/>
    </dgm:pt>
    <dgm:pt modelId="{5B190ED2-414B-4B9B-AEE4-0BB58D639BA3}" type="pres">
      <dgm:prSet presAssocID="{7183FC14-629A-47F4-8D22-90288E939BDB}" presName="Name37" presStyleLbl="parChTrans1D2" presStyleIdx="1" presStyleCnt="2"/>
      <dgm:spPr/>
    </dgm:pt>
    <dgm:pt modelId="{14A3C922-B384-4AB9-AF6A-C1F58CAC58C6}" type="pres">
      <dgm:prSet presAssocID="{AE7F5FCF-8DDD-406F-B38C-350D9CDC5BCF}" presName="hierRoot2" presStyleCnt="0">
        <dgm:presLayoutVars>
          <dgm:hierBranch val="init"/>
        </dgm:presLayoutVars>
      </dgm:prSet>
      <dgm:spPr/>
    </dgm:pt>
    <dgm:pt modelId="{93A244F0-5D9E-4508-A926-F8D9CC02682D}" type="pres">
      <dgm:prSet presAssocID="{AE7F5FCF-8DDD-406F-B38C-350D9CDC5BCF}" presName="rootComposite" presStyleCnt="0"/>
      <dgm:spPr/>
    </dgm:pt>
    <dgm:pt modelId="{B34433E8-A883-425F-9CE7-A4C9027E55D8}" type="pres">
      <dgm:prSet presAssocID="{AE7F5FCF-8DDD-406F-B38C-350D9CDC5BCF}" presName="rootText" presStyleLbl="node2" presStyleIdx="1" presStyleCnt="2" custScaleX="90909" custScaleY="90909">
        <dgm:presLayoutVars>
          <dgm:chPref val="3"/>
        </dgm:presLayoutVars>
      </dgm:prSet>
      <dgm:spPr/>
    </dgm:pt>
    <dgm:pt modelId="{67786779-14AB-4573-AA68-7A684FD532F9}" type="pres">
      <dgm:prSet presAssocID="{AE7F5FCF-8DDD-406F-B38C-350D9CDC5BCF}" presName="rootConnector" presStyleLbl="node2" presStyleIdx="1" presStyleCnt="2"/>
      <dgm:spPr/>
    </dgm:pt>
    <dgm:pt modelId="{46F01F0F-6FDF-4F46-AF60-ACFC07E90700}" type="pres">
      <dgm:prSet presAssocID="{AE7F5FCF-8DDD-406F-B38C-350D9CDC5BCF}" presName="hierChild4" presStyleCnt="0"/>
      <dgm:spPr/>
    </dgm:pt>
    <dgm:pt modelId="{C25651BE-7E6C-44E7-B931-F9225E8FCE5D}" type="pres">
      <dgm:prSet presAssocID="{E0AD46F5-7497-440D-A5DF-620E9E110A8A}" presName="Name37" presStyleLbl="parChTrans1D3" presStyleIdx="2" presStyleCnt="4"/>
      <dgm:spPr/>
    </dgm:pt>
    <dgm:pt modelId="{B73D2A8D-C39F-441D-B734-42492B54018F}" type="pres">
      <dgm:prSet presAssocID="{604A0F8B-EE2E-43E2-BB4E-D4119DD1CAE2}" presName="hierRoot2" presStyleCnt="0">
        <dgm:presLayoutVars>
          <dgm:hierBranch val="init"/>
        </dgm:presLayoutVars>
      </dgm:prSet>
      <dgm:spPr/>
    </dgm:pt>
    <dgm:pt modelId="{87BB3D21-1CEA-44FF-B76A-4350DF54A3DF}" type="pres">
      <dgm:prSet presAssocID="{604A0F8B-EE2E-43E2-BB4E-D4119DD1CAE2}" presName="rootComposite" presStyleCnt="0"/>
      <dgm:spPr/>
    </dgm:pt>
    <dgm:pt modelId="{4740075C-5DFB-4FA0-9CE8-97AA0211E119}" type="pres">
      <dgm:prSet presAssocID="{604A0F8B-EE2E-43E2-BB4E-D4119DD1CAE2}" presName="rootText" presStyleLbl="node3" presStyleIdx="2" presStyleCnt="4" custScaleX="82645" custScaleY="82645">
        <dgm:presLayoutVars>
          <dgm:chPref val="3"/>
        </dgm:presLayoutVars>
      </dgm:prSet>
      <dgm:spPr/>
    </dgm:pt>
    <dgm:pt modelId="{8DCB2D81-A9E1-4C6F-B016-6765B36837DB}" type="pres">
      <dgm:prSet presAssocID="{604A0F8B-EE2E-43E2-BB4E-D4119DD1CAE2}" presName="rootConnector" presStyleLbl="node3" presStyleIdx="2" presStyleCnt="4"/>
      <dgm:spPr/>
    </dgm:pt>
    <dgm:pt modelId="{FF3FAC11-D407-4608-931A-F560FB719667}" type="pres">
      <dgm:prSet presAssocID="{604A0F8B-EE2E-43E2-BB4E-D4119DD1CAE2}" presName="hierChild4" presStyleCnt="0"/>
      <dgm:spPr/>
    </dgm:pt>
    <dgm:pt modelId="{26E03E5D-2332-4E3A-99B6-63A721789387}" type="pres">
      <dgm:prSet presAssocID="{8B36C3B5-211A-4BF3-A6BB-3199FD84013B}" presName="Name37" presStyleLbl="parChTrans1D4" presStyleIdx="5" presStyleCnt="11"/>
      <dgm:spPr/>
    </dgm:pt>
    <dgm:pt modelId="{3FEB5575-9324-4636-8ADF-BFFCDA0D8EBB}" type="pres">
      <dgm:prSet presAssocID="{85DB8039-B682-4AF5-AE4D-026160C49CA7}" presName="hierRoot2" presStyleCnt="0">
        <dgm:presLayoutVars>
          <dgm:hierBranch val="init"/>
        </dgm:presLayoutVars>
      </dgm:prSet>
      <dgm:spPr/>
    </dgm:pt>
    <dgm:pt modelId="{9C6213D0-2621-444F-95C4-98B8338251BE}" type="pres">
      <dgm:prSet presAssocID="{85DB8039-B682-4AF5-AE4D-026160C49CA7}" presName="rootComposite" presStyleCnt="0"/>
      <dgm:spPr/>
    </dgm:pt>
    <dgm:pt modelId="{BB001B84-622A-4DC8-864D-B6DC5FCDAC7F}" type="pres">
      <dgm:prSet presAssocID="{85DB8039-B682-4AF5-AE4D-026160C49CA7}" presName="rootText" presStyleLbl="node4" presStyleIdx="5" presStyleCnt="11" custScaleX="75132" custScaleY="75132">
        <dgm:presLayoutVars>
          <dgm:chPref val="3"/>
        </dgm:presLayoutVars>
      </dgm:prSet>
      <dgm:spPr/>
    </dgm:pt>
    <dgm:pt modelId="{426A4487-600A-4102-8EDB-D717EE9AD5D5}" type="pres">
      <dgm:prSet presAssocID="{85DB8039-B682-4AF5-AE4D-026160C49CA7}" presName="rootConnector" presStyleLbl="node4" presStyleIdx="5" presStyleCnt="11"/>
      <dgm:spPr/>
    </dgm:pt>
    <dgm:pt modelId="{2C1CD4BB-1CD8-401C-B0EF-C464B592A54D}" type="pres">
      <dgm:prSet presAssocID="{85DB8039-B682-4AF5-AE4D-026160C49CA7}" presName="hierChild4" presStyleCnt="0"/>
      <dgm:spPr/>
    </dgm:pt>
    <dgm:pt modelId="{052536E5-0C9A-42FF-9FF7-5E83609C4AC9}" type="pres">
      <dgm:prSet presAssocID="{85DB8039-B682-4AF5-AE4D-026160C49CA7}" presName="hierChild5" presStyleCnt="0"/>
      <dgm:spPr/>
    </dgm:pt>
    <dgm:pt modelId="{2C0EC85F-A36F-40B3-A3B2-49B87A1C756E}" type="pres">
      <dgm:prSet presAssocID="{4C12043D-9CE8-41B9-BE0D-01BDB81F9004}" presName="Name37" presStyleLbl="parChTrans1D4" presStyleIdx="6" presStyleCnt="11"/>
      <dgm:spPr/>
    </dgm:pt>
    <dgm:pt modelId="{78202808-2AF5-4CE9-A64E-637AA0FEDC41}" type="pres">
      <dgm:prSet presAssocID="{12B81425-8EC3-444B-8007-FC7754DBF4E0}" presName="hierRoot2" presStyleCnt="0">
        <dgm:presLayoutVars>
          <dgm:hierBranch val="init"/>
        </dgm:presLayoutVars>
      </dgm:prSet>
      <dgm:spPr/>
    </dgm:pt>
    <dgm:pt modelId="{A2A011ED-BE94-4FC3-900B-8EC2A1FBB891}" type="pres">
      <dgm:prSet presAssocID="{12B81425-8EC3-444B-8007-FC7754DBF4E0}" presName="rootComposite" presStyleCnt="0"/>
      <dgm:spPr/>
    </dgm:pt>
    <dgm:pt modelId="{ACE8CB6F-2A74-4F73-8FC8-FA2FA4319883}" type="pres">
      <dgm:prSet presAssocID="{12B81425-8EC3-444B-8007-FC7754DBF4E0}" presName="rootText" presStyleLbl="node4" presStyleIdx="6" presStyleCnt="11" custScaleX="75132" custScaleY="75132">
        <dgm:presLayoutVars>
          <dgm:chPref val="3"/>
        </dgm:presLayoutVars>
      </dgm:prSet>
      <dgm:spPr/>
    </dgm:pt>
    <dgm:pt modelId="{5A2AF5A7-3CD2-451B-B179-E91FD0F9051C}" type="pres">
      <dgm:prSet presAssocID="{12B81425-8EC3-444B-8007-FC7754DBF4E0}" presName="rootConnector" presStyleLbl="node4" presStyleIdx="6" presStyleCnt="11"/>
      <dgm:spPr/>
    </dgm:pt>
    <dgm:pt modelId="{68EED6DA-EF54-488D-B8E7-239723ECC61C}" type="pres">
      <dgm:prSet presAssocID="{12B81425-8EC3-444B-8007-FC7754DBF4E0}" presName="hierChild4" presStyleCnt="0"/>
      <dgm:spPr/>
    </dgm:pt>
    <dgm:pt modelId="{BCE20965-5374-4447-BE85-A78D0953D472}" type="pres">
      <dgm:prSet presAssocID="{12B81425-8EC3-444B-8007-FC7754DBF4E0}" presName="hierChild5" presStyleCnt="0"/>
      <dgm:spPr/>
    </dgm:pt>
    <dgm:pt modelId="{75F09F6D-0B7B-4314-ADFC-20CFBA990149}" type="pres">
      <dgm:prSet presAssocID="{BFEFC004-5038-4AA0-8F97-8C586594B887}" presName="Name37" presStyleLbl="parChTrans1D4" presStyleIdx="7" presStyleCnt="11"/>
      <dgm:spPr/>
    </dgm:pt>
    <dgm:pt modelId="{02E88970-A02D-492A-941B-73AC418A2A3B}" type="pres">
      <dgm:prSet presAssocID="{E2BB860D-7E50-421A-B255-501129042E69}" presName="hierRoot2" presStyleCnt="0">
        <dgm:presLayoutVars>
          <dgm:hierBranch val="init"/>
        </dgm:presLayoutVars>
      </dgm:prSet>
      <dgm:spPr/>
    </dgm:pt>
    <dgm:pt modelId="{7F210668-3848-4DBA-B261-6676323DE7A4}" type="pres">
      <dgm:prSet presAssocID="{E2BB860D-7E50-421A-B255-501129042E69}" presName="rootComposite" presStyleCnt="0"/>
      <dgm:spPr/>
    </dgm:pt>
    <dgm:pt modelId="{128AB786-9804-4EDF-8FF3-E821F4F3BF70}" type="pres">
      <dgm:prSet presAssocID="{E2BB860D-7E50-421A-B255-501129042E69}" presName="rootText" presStyleLbl="node4" presStyleIdx="7" presStyleCnt="11" custScaleX="75132" custScaleY="75132">
        <dgm:presLayoutVars>
          <dgm:chPref val="3"/>
        </dgm:presLayoutVars>
      </dgm:prSet>
      <dgm:spPr/>
    </dgm:pt>
    <dgm:pt modelId="{DD847CC5-E693-481C-B14C-C6192372632D}" type="pres">
      <dgm:prSet presAssocID="{E2BB860D-7E50-421A-B255-501129042E69}" presName="rootConnector" presStyleLbl="node4" presStyleIdx="7" presStyleCnt="11"/>
      <dgm:spPr/>
    </dgm:pt>
    <dgm:pt modelId="{CDD91782-1A47-4389-9FF3-5C81586F031A}" type="pres">
      <dgm:prSet presAssocID="{E2BB860D-7E50-421A-B255-501129042E69}" presName="hierChild4" presStyleCnt="0"/>
      <dgm:spPr/>
    </dgm:pt>
    <dgm:pt modelId="{8BAB0079-32ED-4624-8150-9DF1DCE832E9}" type="pres">
      <dgm:prSet presAssocID="{E2BB860D-7E50-421A-B255-501129042E69}" presName="hierChild5" presStyleCnt="0"/>
      <dgm:spPr/>
    </dgm:pt>
    <dgm:pt modelId="{D0C441D8-B8BD-4084-A8CE-8E6842E6AA7C}" type="pres">
      <dgm:prSet presAssocID="{604A0F8B-EE2E-43E2-BB4E-D4119DD1CAE2}" presName="hierChild5" presStyleCnt="0"/>
      <dgm:spPr/>
    </dgm:pt>
    <dgm:pt modelId="{FC005531-931F-4C9D-82B8-6575347AF3AC}" type="pres">
      <dgm:prSet presAssocID="{7CAB6FD2-6A97-4C7B-8329-7EBB41CE1413}" presName="Name37" presStyleLbl="parChTrans1D3" presStyleIdx="3" presStyleCnt="4"/>
      <dgm:spPr/>
    </dgm:pt>
    <dgm:pt modelId="{EF7BC9E1-2F56-417E-BEDE-DA0BDFAA19F0}" type="pres">
      <dgm:prSet presAssocID="{7E6317A9-CA84-4FBB-AE56-6D7A21D73397}" presName="hierRoot2" presStyleCnt="0">
        <dgm:presLayoutVars>
          <dgm:hierBranch val="init"/>
        </dgm:presLayoutVars>
      </dgm:prSet>
      <dgm:spPr/>
    </dgm:pt>
    <dgm:pt modelId="{E9632B40-D78A-444C-8A53-4FAE4B0F1106}" type="pres">
      <dgm:prSet presAssocID="{7E6317A9-CA84-4FBB-AE56-6D7A21D73397}" presName="rootComposite" presStyleCnt="0"/>
      <dgm:spPr/>
    </dgm:pt>
    <dgm:pt modelId="{7B1C50CA-73B4-4784-8F88-9032CE2EE3E8}" type="pres">
      <dgm:prSet presAssocID="{7E6317A9-CA84-4FBB-AE56-6D7A21D73397}" presName="rootText" presStyleLbl="node3" presStyleIdx="3" presStyleCnt="4" custScaleX="82645" custScaleY="82645">
        <dgm:presLayoutVars>
          <dgm:chPref val="3"/>
        </dgm:presLayoutVars>
      </dgm:prSet>
      <dgm:spPr/>
    </dgm:pt>
    <dgm:pt modelId="{40499FE8-8EBE-4706-BE03-986E94004944}" type="pres">
      <dgm:prSet presAssocID="{7E6317A9-CA84-4FBB-AE56-6D7A21D73397}" presName="rootConnector" presStyleLbl="node3" presStyleIdx="3" presStyleCnt="4"/>
      <dgm:spPr/>
    </dgm:pt>
    <dgm:pt modelId="{24221BDF-3EC8-429B-8AAE-D20555B75695}" type="pres">
      <dgm:prSet presAssocID="{7E6317A9-CA84-4FBB-AE56-6D7A21D73397}" presName="hierChild4" presStyleCnt="0"/>
      <dgm:spPr/>
    </dgm:pt>
    <dgm:pt modelId="{4DE1C625-528B-4A2C-B717-528670B54A09}" type="pres">
      <dgm:prSet presAssocID="{B3B01992-15B2-4413-B2E5-562A35BC1BC5}" presName="Name37" presStyleLbl="parChTrans1D4" presStyleIdx="8" presStyleCnt="11"/>
      <dgm:spPr/>
    </dgm:pt>
    <dgm:pt modelId="{32EC85BA-3A78-4460-AC5D-C94199C4A96E}" type="pres">
      <dgm:prSet presAssocID="{33D45AE6-604B-4F9C-8F02-889FB6262A52}" presName="hierRoot2" presStyleCnt="0">
        <dgm:presLayoutVars>
          <dgm:hierBranch val="init"/>
        </dgm:presLayoutVars>
      </dgm:prSet>
      <dgm:spPr/>
    </dgm:pt>
    <dgm:pt modelId="{7A13B8A1-C703-4325-8ADD-9C58BE2E4C85}" type="pres">
      <dgm:prSet presAssocID="{33D45AE6-604B-4F9C-8F02-889FB6262A52}" presName="rootComposite" presStyleCnt="0"/>
      <dgm:spPr/>
    </dgm:pt>
    <dgm:pt modelId="{A67CD5BA-E499-46BF-B46F-7E5E3292DAC3}" type="pres">
      <dgm:prSet presAssocID="{33D45AE6-604B-4F9C-8F02-889FB6262A52}" presName="rootText" presStyleLbl="node4" presStyleIdx="8" presStyleCnt="11" custScaleX="75132" custScaleY="75132">
        <dgm:presLayoutVars>
          <dgm:chPref val="3"/>
        </dgm:presLayoutVars>
      </dgm:prSet>
      <dgm:spPr/>
    </dgm:pt>
    <dgm:pt modelId="{6BBB6BE7-BADC-4705-A34B-0F3DEFB66ADB}" type="pres">
      <dgm:prSet presAssocID="{33D45AE6-604B-4F9C-8F02-889FB6262A52}" presName="rootConnector" presStyleLbl="node4" presStyleIdx="8" presStyleCnt="11"/>
      <dgm:spPr/>
    </dgm:pt>
    <dgm:pt modelId="{C251EA46-7BDB-46D0-9229-16DF8D6AAD45}" type="pres">
      <dgm:prSet presAssocID="{33D45AE6-604B-4F9C-8F02-889FB6262A52}" presName="hierChild4" presStyleCnt="0"/>
      <dgm:spPr/>
    </dgm:pt>
    <dgm:pt modelId="{7BAFC328-0ECC-4AC7-81FD-318EFAACDA3A}" type="pres">
      <dgm:prSet presAssocID="{33D45AE6-604B-4F9C-8F02-889FB6262A52}" presName="hierChild5" presStyleCnt="0"/>
      <dgm:spPr/>
    </dgm:pt>
    <dgm:pt modelId="{B0DA0C54-63BD-455A-9A41-6F2A25686B8A}" type="pres">
      <dgm:prSet presAssocID="{50AFAE23-3400-4882-B27B-825DF835B8B0}" presName="Name37" presStyleLbl="parChTrans1D4" presStyleIdx="9" presStyleCnt="11"/>
      <dgm:spPr/>
    </dgm:pt>
    <dgm:pt modelId="{1D5C82B7-F8D2-4D67-892B-2C1C16561879}" type="pres">
      <dgm:prSet presAssocID="{5EB87C52-D6D1-4132-9D1D-302F8C5DDD02}" presName="hierRoot2" presStyleCnt="0">
        <dgm:presLayoutVars>
          <dgm:hierBranch val="init"/>
        </dgm:presLayoutVars>
      </dgm:prSet>
      <dgm:spPr/>
    </dgm:pt>
    <dgm:pt modelId="{ADB94BFD-DF45-41AF-A72B-5863A06053BD}" type="pres">
      <dgm:prSet presAssocID="{5EB87C52-D6D1-4132-9D1D-302F8C5DDD02}" presName="rootComposite" presStyleCnt="0"/>
      <dgm:spPr/>
    </dgm:pt>
    <dgm:pt modelId="{18AED0DD-0F3B-43B2-ACF9-A5516022D47C}" type="pres">
      <dgm:prSet presAssocID="{5EB87C52-D6D1-4132-9D1D-302F8C5DDD02}" presName="rootText" presStyleLbl="node4" presStyleIdx="9" presStyleCnt="11" custScaleX="75132" custScaleY="75132">
        <dgm:presLayoutVars>
          <dgm:chPref val="3"/>
        </dgm:presLayoutVars>
      </dgm:prSet>
      <dgm:spPr/>
    </dgm:pt>
    <dgm:pt modelId="{93F0E647-2ABA-43CA-82AB-8E224BC1CF19}" type="pres">
      <dgm:prSet presAssocID="{5EB87C52-D6D1-4132-9D1D-302F8C5DDD02}" presName="rootConnector" presStyleLbl="node4" presStyleIdx="9" presStyleCnt="11"/>
      <dgm:spPr/>
    </dgm:pt>
    <dgm:pt modelId="{6FD20849-DD1B-4783-834E-94AF2E256C9D}" type="pres">
      <dgm:prSet presAssocID="{5EB87C52-D6D1-4132-9D1D-302F8C5DDD02}" presName="hierChild4" presStyleCnt="0"/>
      <dgm:spPr/>
    </dgm:pt>
    <dgm:pt modelId="{1C42DB61-487B-4FC7-BCAD-73491064F192}" type="pres">
      <dgm:prSet presAssocID="{5EB87C52-D6D1-4132-9D1D-302F8C5DDD02}" presName="hierChild5" presStyleCnt="0"/>
      <dgm:spPr/>
    </dgm:pt>
    <dgm:pt modelId="{F02D7182-9CDB-4FF6-A452-F5F7B325C1D7}" type="pres">
      <dgm:prSet presAssocID="{CB153C08-8901-4496-8250-34C86250BD69}" presName="Name37" presStyleLbl="parChTrans1D4" presStyleIdx="10" presStyleCnt="11"/>
      <dgm:spPr/>
    </dgm:pt>
    <dgm:pt modelId="{15E03085-A097-4F3D-B779-705B6B84F401}" type="pres">
      <dgm:prSet presAssocID="{F4A2FEBD-3F9A-410F-B477-76D896C1A171}" presName="hierRoot2" presStyleCnt="0">
        <dgm:presLayoutVars>
          <dgm:hierBranch val="init"/>
        </dgm:presLayoutVars>
      </dgm:prSet>
      <dgm:spPr/>
    </dgm:pt>
    <dgm:pt modelId="{766DFB4F-F115-4713-B9C8-2116389B5D3B}" type="pres">
      <dgm:prSet presAssocID="{F4A2FEBD-3F9A-410F-B477-76D896C1A171}" presName="rootComposite" presStyleCnt="0"/>
      <dgm:spPr/>
    </dgm:pt>
    <dgm:pt modelId="{ED07AF48-9FC7-4FFE-BFAD-BFB758809535}" type="pres">
      <dgm:prSet presAssocID="{F4A2FEBD-3F9A-410F-B477-76D896C1A171}" presName="rootText" presStyleLbl="node4" presStyleIdx="10" presStyleCnt="11" custScaleX="75132" custScaleY="75132">
        <dgm:presLayoutVars>
          <dgm:chPref val="3"/>
        </dgm:presLayoutVars>
      </dgm:prSet>
      <dgm:spPr/>
    </dgm:pt>
    <dgm:pt modelId="{7FBFE685-2CA7-4D90-853D-668111FB4E4C}" type="pres">
      <dgm:prSet presAssocID="{F4A2FEBD-3F9A-410F-B477-76D896C1A171}" presName="rootConnector" presStyleLbl="node4" presStyleIdx="10" presStyleCnt="11"/>
      <dgm:spPr/>
    </dgm:pt>
    <dgm:pt modelId="{C93B9182-90A0-42EE-BBA8-86463ED3FE63}" type="pres">
      <dgm:prSet presAssocID="{F4A2FEBD-3F9A-410F-B477-76D896C1A171}" presName="hierChild4" presStyleCnt="0"/>
      <dgm:spPr/>
    </dgm:pt>
    <dgm:pt modelId="{DCFC54E3-F6C8-4BB4-8B95-80A1ED27959B}" type="pres">
      <dgm:prSet presAssocID="{F4A2FEBD-3F9A-410F-B477-76D896C1A171}" presName="hierChild5" presStyleCnt="0"/>
      <dgm:spPr/>
    </dgm:pt>
    <dgm:pt modelId="{0FD0E029-67A9-4B23-BF84-0C39B6F70DA3}" type="pres">
      <dgm:prSet presAssocID="{7E6317A9-CA84-4FBB-AE56-6D7A21D73397}" presName="hierChild5" presStyleCnt="0"/>
      <dgm:spPr/>
    </dgm:pt>
    <dgm:pt modelId="{0FADD722-1EBA-4205-9DDD-B063E2A48DCF}" type="pres">
      <dgm:prSet presAssocID="{AE7F5FCF-8DDD-406F-B38C-350D9CDC5BCF}" presName="hierChild5" presStyleCnt="0"/>
      <dgm:spPr/>
    </dgm:pt>
    <dgm:pt modelId="{0D9DAE25-AE60-4CF2-B262-89A92F78CFBE}" type="pres">
      <dgm:prSet presAssocID="{274CC81F-4E93-4B49-923A-1FD5EA0E8C2E}" presName="hierChild3" presStyleCnt="0"/>
      <dgm:spPr/>
    </dgm:pt>
  </dgm:ptLst>
  <dgm:cxnLst>
    <dgm:cxn modelId="{6992F608-D371-4A3D-A3FD-8339094828A6}" srcId="{99094835-73D1-4138-B3AC-3D312D60B928}" destId="{51B5E636-F855-4AC9-B9F1-FB2694DAF4D5}" srcOrd="0" destOrd="0" parTransId="{E5E757D1-90B0-42DC-8340-49F4A7A498BB}" sibTransId="{A4C412FB-C56C-4A72-9503-BCEA179D9B52}"/>
    <dgm:cxn modelId="{6D119513-174D-44D2-A3D8-C5300CFE4AEC}" type="presOf" srcId="{5EB87C52-D6D1-4132-9D1D-302F8C5DDD02}" destId="{93F0E647-2ABA-43CA-82AB-8E224BC1CF19}" srcOrd="1" destOrd="0" presId="urn:microsoft.com/office/officeart/2005/8/layout/orgChart1"/>
    <dgm:cxn modelId="{D0700715-7A9D-43FA-9267-11F13D67163E}" srcId="{604A0F8B-EE2E-43E2-BB4E-D4119DD1CAE2}" destId="{E2BB860D-7E50-421A-B255-501129042E69}" srcOrd="2" destOrd="0" parTransId="{BFEFC004-5038-4AA0-8F97-8C586594B887}" sibTransId="{A57A3861-4C63-4AAC-8831-13410F519FAB}"/>
    <dgm:cxn modelId="{C316E816-5074-4303-BA3D-E95D748E0EB0}" type="presOf" srcId="{4F6CD897-2028-4713-93D7-1FFF860E319E}" destId="{CE9C5036-C655-4518-860B-E845FD0DB32C}" srcOrd="0" destOrd="0" presId="urn:microsoft.com/office/officeart/2005/8/layout/orgChart1"/>
    <dgm:cxn modelId="{87329622-2490-48A1-8382-BCBE32B2A545}" type="presOf" srcId="{D559512C-57A7-4C61-854E-C7BC6AEB6F6E}" destId="{A230C247-56F6-4C58-AF89-F464E9FEB9F0}" srcOrd="0" destOrd="0" presId="urn:microsoft.com/office/officeart/2005/8/layout/orgChart1"/>
    <dgm:cxn modelId="{3F83FC2B-750A-4C80-BE35-45A218AA3B29}" srcId="{3FB32982-39AC-4EF7-A6A1-5623A5995ADD}" destId="{274CC81F-4E93-4B49-923A-1FD5EA0E8C2E}" srcOrd="0" destOrd="0" parTransId="{837BF8DD-2038-4E1F-989E-B428C6C3711A}" sibTransId="{91B51A10-DAC1-4990-B226-06A51462101A}"/>
    <dgm:cxn modelId="{A3CAE22D-7FF5-401F-8D3E-61F2F59E9E73}" type="presOf" srcId="{50AFAE23-3400-4882-B27B-825DF835B8B0}" destId="{B0DA0C54-63BD-455A-9A41-6F2A25686B8A}" srcOrd="0" destOrd="0" presId="urn:microsoft.com/office/officeart/2005/8/layout/orgChart1"/>
    <dgm:cxn modelId="{461A6630-E305-4D0F-A077-9357C7595292}" type="presOf" srcId="{604A0F8B-EE2E-43E2-BB4E-D4119DD1CAE2}" destId="{4740075C-5DFB-4FA0-9CE8-97AA0211E119}" srcOrd="0" destOrd="0" presId="urn:microsoft.com/office/officeart/2005/8/layout/orgChart1"/>
    <dgm:cxn modelId="{2101AD34-7BFA-4566-A42D-4FF45033ADBE}" type="presOf" srcId="{274CC81F-4E93-4B49-923A-1FD5EA0E8C2E}" destId="{ED1BD594-19EB-4636-BF0B-4E942EFA3F62}" srcOrd="1" destOrd="0" presId="urn:microsoft.com/office/officeart/2005/8/layout/orgChart1"/>
    <dgm:cxn modelId="{F5C85736-4C68-4C25-BDBE-D1709C0A854F}" type="presOf" srcId="{4C12043D-9CE8-41B9-BE0D-01BDB81F9004}" destId="{2C0EC85F-A36F-40B3-A3B2-49B87A1C756E}" srcOrd="0" destOrd="0" presId="urn:microsoft.com/office/officeart/2005/8/layout/orgChart1"/>
    <dgm:cxn modelId="{9A40E636-9628-470F-BCA8-969A195BD9C2}" type="presOf" srcId="{12B81425-8EC3-444B-8007-FC7754DBF4E0}" destId="{5A2AF5A7-3CD2-451B-B179-E91FD0F9051C}" srcOrd="1" destOrd="0" presId="urn:microsoft.com/office/officeart/2005/8/layout/orgChart1"/>
    <dgm:cxn modelId="{9A0EE038-96D2-41F7-B9FD-6497DF88FFEE}" srcId="{99094835-73D1-4138-B3AC-3D312D60B928}" destId="{96E92CCC-4AD4-4B32-81D5-8F2CBD23C520}" srcOrd="1" destOrd="0" parTransId="{D0B6D892-C1CE-426D-863E-2BE07F8AF76E}" sibTransId="{281829D9-8B01-4F1B-B026-5E07E5019B5A}"/>
    <dgm:cxn modelId="{6A33BE3B-6F28-4A12-996B-942DD67CB0FE}" srcId="{274CC81F-4E93-4B49-923A-1FD5EA0E8C2E}" destId="{AE7F5FCF-8DDD-406F-B38C-350D9CDC5BCF}" srcOrd="1" destOrd="0" parTransId="{7183FC14-629A-47F4-8D22-90288E939BDB}" sibTransId="{717339E3-9432-45FA-B07D-F5F6FB8F9550}"/>
    <dgm:cxn modelId="{798E495D-D436-4895-AA53-F16E11B84511}" type="presOf" srcId="{6E75E9EA-FB60-4B86-93A6-75841F04998D}" destId="{F99504EC-3E0E-46C1-A383-C51F159CEFEA}" srcOrd="0" destOrd="0" presId="urn:microsoft.com/office/officeart/2005/8/layout/orgChart1"/>
    <dgm:cxn modelId="{86F4225E-22DA-496F-A2C2-EF78149B3EF9}" srcId="{274CC81F-4E93-4B49-923A-1FD5EA0E8C2E}" destId="{99094835-73D1-4138-B3AC-3D312D60B928}" srcOrd="0" destOrd="0" parTransId="{E4E24F0F-75A6-4098-85E8-B216A8478119}" sibTransId="{8547B0C1-ED8B-4CF4-BB8B-7A3AC357AE1D}"/>
    <dgm:cxn modelId="{D5FD205F-7AD4-4DF0-8588-2DF3A54838A6}" srcId="{51B5E636-F855-4AC9-B9F1-FB2694DAF4D5}" destId="{DA8AA89C-B18C-40AB-9405-489E77C56414}" srcOrd="0" destOrd="0" parTransId="{7C9F7B0F-6087-492D-9FBC-071094D2EF15}" sibTransId="{980E0851-7C5D-4558-B0FC-3C07D2ECE6D7}"/>
    <dgm:cxn modelId="{964B8F61-C1D2-4868-8EEB-7C2599127CBA}" type="presOf" srcId="{E0AD46F5-7497-440D-A5DF-620E9E110A8A}" destId="{C25651BE-7E6C-44E7-B931-F9225E8FCE5D}" srcOrd="0" destOrd="0" presId="urn:microsoft.com/office/officeart/2005/8/layout/orgChart1"/>
    <dgm:cxn modelId="{D035B842-5E30-4FE8-AD88-0795933403CD}" srcId="{7E6317A9-CA84-4FBB-AE56-6D7A21D73397}" destId="{F4A2FEBD-3F9A-410F-B477-76D896C1A171}" srcOrd="2" destOrd="0" parTransId="{CB153C08-8901-4496-8250-34C86250BD69}" sibTransId="{ACC5A31E-BFEB-40B8-8120-1A4C0872FF62}"/>
    <dgm:cxn modelId="{3B4C2844-F010-4784-8634-5FD04DDFF9C5}" type="presOf" srcId="{D0B6D892-C1CE-426D-863E-2BE07F8AF76E}" destId="{9454D8C5-F978-4047-BF78-91B4C0241FA4}" srcOrd="0" destOrd="0" presId="urn:microsoft.com/office/officeart/2005/8/layout/orgChart1"/>
    <dgm:cxn modelId="{28978365-04D3-47D4-90E8-B53B083A9D4F}" srcId="{7E6317A9-CA84-4FBB-AE56-6D7A21D73397}" destId="{5EB87C52-D6D1-4132-9D1D-302F8C5DDD02}" srcOrd="1" destOrd="0" parTransId="{50AFAE23-3400-4882-B27B-825DF835B8B0}" sibTransId="{E812AA4F-581D-4719-97C7-BB4AB6301CE0}"/>
    <dgm:cxn modelId="{A046FB69-2158-4552-BA07-C514562B219C}" type="presOf" srcId="{5EB87C52-D6D1-4132-9D1D-302F8C5DDD02}" destId="{18AED0DD-0F3B-43B2-ACF9-A5516022D47C}" srcOrd="0" destOrd="0" presId="urn:microsoft.com/office/officeart/2005/8/layout/orgChart1"/>
    <dgm:cxn modelId="{6FF8D34B-2190-4865-9FEF-2232E7B6E9C6}" type="presOf" srcId="{F4A2FEBD-3F9A-410F-B477-76D896C1A171}" destId="{7FBFE685-2CA7-4D90-853D-668111FB4E4C}" srcOrd="1" destOrd="0" presId="urn:microsoft.com/office/officeart/2005/8/layout/orgChart1"/>
    <dgm:cxn modelId="{97E7EF4B-76B0-4A63-B4FE-86F80F8A3582}" type="presOf" srcId="{DA8AA89C-B18C-40AB-9405-489E77C56414}" destId="{4B88761B-682B-41DA-8E7A-8ED1FEC0AD6F}" srcOrd="0" destOrd="0" presId="urn:microsoft.com/office/officeart/2005/8/layout/orgChart1"/>
    <dgm:cxn modelId="{75D9BD50-E860-4E4B-A07F-571B84219594}" type="presOf" srcId="{4F6CD897-2028-4713-93D7-1FFF860E319E}" destId="{E60BCD77-702E-47A9-A9D7-D1CEA099BCFC}" srcOrd="1" destOrd="0" presId="urn:microsoft.com/office/officeart/2005/8/layout/orgChart1"/>
    <dgm:cxn modelId="{D85C0755-D59F-484D-A679-879157CB8E55}" type="presOf" srcId="{99094835-73D1-4138-B3AC-3D312D60B928}" destId="{092E8F57-9591-443A-87D2-ABCAF423845A}" srcOrd="0" destOrd="0" presId="urn:microsoft.com/office/officeart/2005/8/layout/orgChart1"/>
    <dgm:cxn modelId="{91145A75-4F78-4F07-B5C5-398662528965}" srcId="{51B5E636-F855-4AC9-B9F1-FB2694DAF4D5}" destId="{7EBDA753-DB88-45F1-9FE8-E963BBE9FBD5}" srcOrd="1" destOrd="0" parTransId="{87117B05-5698-4A4D-ADD4-6B100EDEAC2E}" sibTransId="{0130D780-A326-4504-B096-E7C29D9C7409}"/>
    <dgm:cxn modelId="{6B8FE07C-0D27-4F77-BABB-644CB1C11CE8}" type="presOf" srcId="{7C9F7B0F-6087-492D-9FBC-071094D2EF15}" destId="{858FE1E3-A650-4C48-BC23-C27A46D21428}" srcOrd="0" destOrd="0" presId="urn:microsoft.com/office/officeart/2005/8/layout/orgChart1"/>
    <dgm:cxn modelId="{4D1BB37D-A0B6-475F-A567-992D0BB99FEA}" type="presOf" srcId="{85DB8039-B682-4AF5-AE4D-026160C49CA7}" destId="{BB001B84-622A-4DC8-864D-B6DC5FCDAC7F}" srcOrd="0" destOrd="0" presId="urn:microsoft.com/office/officeart/2005/8/layout/orgChart1"/>
    <dgm:cxn modelId="{C0BE6C7E-7DA7-43E6-8EC2-0FF620C381B3}" type="presOf" srcId="{78081735-39C4-480C-9F74-0AE3A56988E1}" destId="{F6B57D6A-8E31-4B44-B056-D6153AEE7AF6}" srcOrd="0" destOrd="0" presId="urn:microsoft.com/office/officeart/2005/8/layout/orgChart1"/>
    <dgm:cxn modelId="{35347184-5EAA-4A70-9989-A0B87A16FE4B}" type="presOf" srcId="{8B36C3B5-211A-4BF3-A6BB-3199FD84013B}" destId="{26E03E5D-2332-4E3A-99B6-63A721789387}" srcOrd="0" destOrd="0" presId="urn:microsoft.com/office/officeart/2005/8/layout/orgChart1"/>
    <dgm:cxn modelId="{ACB8FC86-E2CF-4365-8B47-387D0A13E334}" type="presOf" srcId="{33D45AE6-604B-4F9C-8F02-889FB6262A52}" destId="{6BBB6BE7-BADC-4705-A34B-0F3DEFB66ADB}" srcOrd="1" destOrd="0" presId="urn:microsoft.com/office/officeart/2005/8/layout/orgChart1"/>
    <dgm:cxn modelId="{38F2788B-BF03-4812-BD63-DC0142CF32C3}" type="presOf" srcId="{F4A2FEBD-3F9A-410F-B477-76D896C1A171}" destId="{ED07AF48-9FC7-4FFE-BFAD-BFB758809535}" srcOrd="0" destOrd="0" presId="urn:microsoft.com/office/officeart/2005/8/layout/orgChart1"/>
    <dgm:cxn modelId="{F788A38F-BE8B-404F-8F0B-13FCC3776DDC}" type="presOf" srcId="{7EBDA753-DB88-45F1-9FE8-E963BBE9FBD5}" destId="{589285C1-FF6D-432E-AB42-06C524597185}" srcOrd="0" destOrd="0" presId="urn:microsoft.com/office/officeart/2005/8/layout/orgChart1"/>
    <dgm:cxn modelId="{7BD1DA91-07C7-4EC2-A716-329D8B32C7CE}" type="presOf" srcId="{274CC81F-4E93-4B49-923A-1FD5EA0E8C2E}" destId="{5E656B39-1ECA-4BB7-B265-8263B5DA7C67}" srcOrd="0" destOrd="0" presId="urn:microsoft.com/office/officeart/2005/8/layout/orgChart1"/>
    <dgm:cxn modelId="{7681C493-5431-4080-BF20-DFB3ABD2AB70}" type="presOf" srcId="{AE7F5FCF-8DDD-406F-B38C-350D9CDC5BCF}" destId="{B34433E8-A883-425F-9CE7-A4C9027E55D8}" srcOrd="0" destOrd="0" presId="urn:microsoft.com/office/officeart/2005/8/layout/orgChart1"/>
    <dgm:cxn modelId="{1B95CF98-0356-421F-AE33-59A87465875E}" type="presOf" srcId="{E5E757D1-90B0-42DC-8340-49F4A7A498BB}" destId="{34C5894C-39C0-4170-91DD-A2BE2CF2C9FD}" srcOrd="0" destOrd="0" presId="urn:microsoft.com/office/officeart/2005/8/layout/orgChart1"/>
    <dgm:cxn modelId="{F5F9089B-9627-4252-8A0D-D91CD002B60B}" type="presOf" srcId="{7E6317A9-CA84-4FBB-AE56-6D7A21D73397}" destId="{7B1C50CA-73B4-4784-8F88-9032CE2EE3E8}" srcOrd="0" destOrd="0" presId="urn:microsoft.com/office/officeart/2005/8/layout/orgChart1"/>
    <dgm:cxn modelId="{7E402C9B-FFB9-4ABD-A8D6-D7CD54056642}" type="presOf" srcId="{DA8AA89C-B18C-40AB-9405-489E77C56414}" destId="{FFA582BD-9382-4C1B-9979-FE50B62AF3F6}" srcOrd="1" destOrd="0" presId="urn:microsoft.com/office/officeart/2005/8/layout/orgChart1"/>
    <dgm:cxn modelId="{D133579B-85D0-42CD-B0D5-21C962233C9D}" srcId="{604A0F8B-EE2E-43E2-BB4E-D4119DD1CAE2}" destId="{12B81425-8EC3-444B-8007-FC7754DBF4E0}" srcOrd="1" destOrd="0" parTransId="{4C12043D-9CE8-41B9-BE0D-01BDB81F9004}" sibTransId="{93890DEE-5B50-4F81-9CDC-1367E2B548DE}"/>
    <dgm:cxn modelId="{308C29A1-169C-4FA7-9014-C3FC3EA7B2A1}" srcId="{604A0F8B-EE2E-43E2-BB4E-D4119DD1CAE2}" destId="{85DB8039-B682-4AF5-AE4D-026160C49CA7}" srcOrd="0" destOrd="0" parTransId="{8B36C3B5-211A-4BF3-A6BB-3199FD84013B}" sibTransId="{57BB0DAF-597C-4562-B369-1E5480CB51C5}"/>
    <dgm:cxn modelId="{5E3C9EA3-F214-4CBB-8E1C-46B9341183DA}" type="presOf" srcId="{96E92CCC-4AD4-4B32-81D5-8F2CBD23C520}" destId="{9DE682B7-5C9C-41C8-8DEE-4EE328BCEC9B}" srcOrd="1" destOrd="0" presId="urn:microsoft.com/office/officeart/2005/8/layout/orgChart1"/>
    <dgm:cxn modelId="{FCD8D1A5-1C78-41F1-8ED7-3A6139FE08B8}" type="presOf" srcId="{51B5E636-F855-4AC9-B9F1-FB2694DAF4D5}" destId="{8A7A3083-14CA-456A-AC4D-2C31D55CA205}" srcOrd="1" destOrd="0" presId="urn:microsoft.com/office/officeart/2005/8/layout/orgChart1"/>
    <dgm:cxn modelId="{077E1BA8-242A-4F4A-B7F0-77D560666EA9}" type="presOf" srcId="{85DB8039-B682-4AF5-AE4D-026160C49CA7}" destId="{426A4487-600A-4102-8EDB-D717EE9AD5D5}" srcOrd="1" destOrd="0" presId="urn:microsoft.com/office/officeart/2005/8/layout/orgChart1"/>
    <dgm:cxn modelId="{04494AAB-C151-4059-B856-30718319C0DF}" type="presOf" srcId="{AE7F5FCF-8DDD-406F-B38C-350D9CDC5BCF}" destId="{67786779-14AB-4573-AA68-7A684FD532F9}" srcOrd="1" destOrd="0" presId="urn:microsoft.com/office/officeart/2005/8/layout/orgChart1"/>
    <dgm:cxn modelId="{74D789AB-29D0-4AAE-AD82-7DD979D81702}" srcId="{96E92CCC-4AD4-4B32-81D5-8F2CBD23C520}" destId="{6E75E9EA-FB60-4B86-93A6-75841F04998D}" srcOrd="0" destOrd="0" parTransId="{6C009406-70E4-465D-8871-E3D5A203C10D}" sibTransId="{6AF5C6F5-D8DF-4D29-83F1-ACDB7FA91CB0}"/>
    <dgm:cxn modelId="{E2C330AD-3AC7-46F6-9A84-013547DD1B73}" type="presOf" srcId="{E2BB860D-7E50-421A-B255-501129042E69}" destId="{128AB786-9804-4EDF-8FF3-E821F4F3BF70}" srcOrd="0" destOrd="0" presId="urn:microsoft.com/office/officeart/2005/8/layout/orgChart1"/>
    <dgm:cxn modelId="{7124C0AD-5337-4BAB-B87C-0F71D762B787}" type="presOf" srcId="{3FB32982-39AC-4EF7-A6A1-5623A5995ADD}" destId="{CDA06BAC-1C2C-4577-8442-5984C90AD2A0}" srcOrd="0" destOrd="0" presId="urn:microsoft.com/office/officeart/2005/8/layout/orgChart1"/>
    <dgm:cxn modelId="{389DF5AF-954D-4325-BBD6-EFF14D739695}" srcId="{AE7F5FCF-8DDD-406F-B38C-350D9CDC5BCF}" destId="{7E6317A9-CA84-4FBB-AE56-6D7A21D73397}" srcOrd="1" destOrd="0" parTransId="{7CAB6FD2-6A97-4C7B-8329-7EBB41CE1413}" sibTransId="{B95DC3CF-8883-4DBB-A763-462F593580A8}"/>
    <dgm:cxn modelId="{DDD55DB1-56CC-44DD-8143-77B9FDD252BE}" type="presOf" srcId="{D6ED5E48-9DBC-468C-8C33-860DD704CA1E}" destId="{8C3E21DD-2ECC-4E7B-B56D-8B61107442A9}" srcOrd="0" destOrd="0" presId="urn:microsoft.com/office/officeart/2005/8/layout/orgChart1"/>
    <dgm:cxn modelId="{B2096AB3-A00D-4D21-A5F9-141E95137A2B}" type="presOf" srcId="{7CAB6FD2-6A97-4C7B-8329-7EBB41CE1413}" destId="{FC005531-931F-4C9D-82B8-6575347AF3AC}" srcOrd="0" destOrd="0" presId="urn:microsoft.com/office/officeart/2005/8/layout/orgChart1"/>
    <dgm:cxn modelId="{642333B4-C8BA-4C3E-ACFA-A476E5E16F7E}" type="presOf" srcId="{96E92CCC-4AD4-4B32-81D5-8F2CBD23C520}" destId="{7C887303-7167-4DA4-8A0C-BCA9EC336BFF}" srcOrd="0" destOrd="0" presId="urn:microsoft.com/office/officeart/2005/8/layout/orgChart1"/>
    <dgm:cxn modelId="{A92E1AB5-5F7E-4CA7-BCB3-CBD29714BEB0}" type="presOf" srcId="{BFEFC004-5038-4AA0-8F97-8C586594B887}" destId="{75F09F6D-0B7B-4314-ADFC-20CFBA990149}" srcOrd="0" destOrd="0" presId="urn:microsoft.com/office/officeart/2005/8/layout/orgChart1"/>
    <dgm:cxn modelId="{11D843B8-93CC-4B99-B3C6-BE27FB51563C}" type="presOf" srcId="{E2BB860D-7E50-421A-B255-501129042E69}" destId="{DD847CC5-E693-481C-B14C-C6192372632D}" srcOrd="1" destOrd="0" presId="urn:microsoft.com/office/officeart/2005/8/layout/orgChart1"/>
    <dgm:cxn modelId="{322CE4C1-D3E1-46B4-A870-88D9A6D0A218}" srcId="{96E92CCC-4AD4-4B32-81D5-8F2CBD23C520}" destId="{D559512C-57A7-4C61-854E-C7BC6AEB6F6E}" srcOrd="1" destOrd="0" parTransId="{D6ED5E48-9DBC-468C-8C33-860DD704CA1E}" sibTransId="{2632FF4B-53AC-4AE8-B566-450B03F9B1F0}"/>
    <dgm:cxn modelId="{0727B9C2-85A8-4AE5-9795-A6DA4CCB7205}" srcId="{51B5E636-F855-4AC9-B9F1-FB2694DAF4D5}" destId="{4F6CD897-2028-4713-93D7-1FFF860E319E}" srcOrd="2" destOrd="0" parTransId="{78081735-39C4-480C-9F74-0AE3A56988E1}" sibTransId="{135346E5-BBD1-4770-B0E4-6B42EE5DB851}"/>
    <dgm:cxn modelId="{403992C3-C96D-4264-AF3A-ED9207995F93}" type="presOf" srcId="{7EBDA753-DB88-45F1-9FE8-E963BBE9FBD5}" destId="{6C0C7147-520A-4F16-BC14-58339E28C583}" srcOrd="1" destOrd="0" presId="urn:microsoft.com/office/officeart/2005/8/layout/orgChart1"/>
    <dgm:cxn modelId="{E93C58C4-854F-4425-B3AC-77F58DB47C3E}" type="presOf" srcId="{CB153C08-8901-4496-8250-34C86250BD69}" destId="{F02D7182-9CDB-4FF6-A452-F5F7B325C1D7}" srcOrd="0" destOrd="0" presId="urn:microsoft.com/office/officeart/2005/8/layout/orgChart1"/>
    <dgm:cxn modelId="{A1F81BCC-02ED-4EE2-AC31-9A0B592CD4C7}" type="presOf" srcId="{51B5E636-F855-4AC9-B9F1-FB2694DAF4D5}" destId="{166BDAEE-B4DA-4A0F-B30B-C8F059A85A40}" srcOrd="0" destOrd="0" presId="urn:microsoft.com/office/officeart/2005/8/layout/orgChart1"/>
    <dgm:cxn modelId="{D37A72CE-BC89-4138-8B9C-5CC83DB68627}" srcId="{7E6317A9-CA84-4FBB-AE56-6D7A21D73397}" destId="{33D45AE6-604B-4F9C-8F02-889FB6262A52}" srcOrd="0" destOrd="0" parTransId="{B3B01992-15B2-4413-B2E5-562A35BC1BC5}" sibTransId="{C7BC8509-6029-41D3-8377-09A81A34D462}"/>
    <dgm:cxn modelId="{F40412CF-134B-4E2F-B1E1-03E8725BC220}" type="presOf" srcId="{87117B05-5698-4A4D-ADD4-6B100EDEAC2E}" destId="{B2B815A7-1EF1-48F3-9E9A-FFD95640062A}" srcOrd="0" destOrd="0" presId="urn:microsoft.com/office/officeart/2005/8/layout/orgChart1"/>
    <dgm:cxn modelId="{BCD3D2CF-AC89-4139-B3CA-A4BE057805E9}" type="presOf" srcId="{604A0F8B-EE2E-43E2-BB4E-D4119DD1CAE2}" destId="{8DCB2D81-A9E1-4C6F-B016-6765B36837DB}" srcOrd="1" destOrd="0" presId="urn:microsoft.com/office/officeart/2005/8/layout/orgChart1"/>
    <dgm:cxn modelId="{0A3DF4E0-FF03-4FA6-A905-97247D762F08}" type="presOf" srcId="{E4E24F0F-75A6-4098-85E8-B216A8478119}" destId="{F706C5C5-E141-4786-9A27-8B6D5EDF6FC4}" srcOrd="0" destOrd="0" presId="urn:microsoft.com/office/officeart/2005/8/layout/orgChart1"/>
    <dgm:cxn modelId="{B42121E7-91DE-401D-BF8B-1B9429331D91}" type="presOf" srcId="{12B81425-8EC3-444B-8007-FC7754DBF4E0}" destId="{ACE8CB6F-2A74-4F73-8FC8-FA2FA4319883}" srcOrd="0" destOrd="0" presId="urn:microsoft.com/office/officeart/2005/8/layout/orgChart1"/>
    <dgm:cxn modelId="{69881BE8-3C97-44B5-8C4F-C0A0D2D9BF13}" type="presOf" srcId="{33D45AE6-604B-4F9C-8F02-889FB6262A52}" destId="{A67CD5BA-E499-46BF-B46F-7E5E3292DAC3}" srcOrd="0" destOrd="0" presId="urn:microsoft.com/office/officeart/2005/8/layout/orgChart1"/>
    <dgm:cxn modelId="{70E97FEA-FD4C-48D3-9091-F656FEF31429}" type="presOf" srcId="{D559512C-57A7-4C61-854E-C7BC6AEB6F6E}" destId="{FB40EB8D-A5B9-4D9D-A1CD-A0D4D06307F7}" srcOrd="1" destOrd="0" presId="urn:microsoft.com/office/officeart/2005/8/layout/orgChart1"/>
    <dgm:cxn modelId="{B229F4EE-02E3-4456-B35E-74947A833C13}" type="presOf" srcId="{B3B01992-15B2-4413-B2E5-562A35BC1BC5}" destId="{4DE1C625-528B-4A2C-B717-528670B54A09}" srcOrd="0" destOrd="0" presId="urn:microsoft.com/office/officeart/2005/8/layout/orgChart1"/>
    <dgm:cxn modelId="{1D64ACEF-7283-4305-BB9F-6D2B56D63541}" type="presOf" srcId="{7E6317A9-CA84-4FBB-AE56-6D7A21D73397}" destId="{40499FE8-8EBE-4706-BE03-986E94004944}" srcOrd="1" destOrd="0" presId="urn:microsoft.com/office/officeart/2005/8/layout/orgChart1"/>
    <dgm:cxn modelId="{A3067CF0-990A-40E6-947A-B157CCFB5BCD}" type="presOf" srcId="{6C009406-70E4-465D-8871-E3D5A203C10D}" destId="{CD19B5BC-4613-477C-919A-D40DDCCB5F57}" srcOrd="0" destOrd="0" presId="urn:microsoft.com/office/officeart/2005/8/layout/orgChart1"/>
    <dgm:cxn modelId="{4A8DFBF2-7611-4F67-8416-60BB3786B16E}" srcId="{AE7F5FCF-8DDD-406F-B38C-350D9CDC5BCF}" destId="{604A0F8B-EE2E-43E2-BB4E-D4119DD1CAE2}" srcOrd="0" destOrd="0" parTransId="{E0AD46F5-7497-440D-A5DF-620E9E110A8A}" sibTransId="{7166A685-A328-4354-9CDC-CB4226B9F482}"/>
    <dgm:cxn modelId="{51394AF9-D7CF-40A5-A2D2-21790C6D1CF6}" type="presOf" srcId="{6E75E9EA-FB60-4B86-93A6-75841F04998D}" destId="{37368733-8083-4305-8185-B20E44404219}" srcOrd="1" destOrd="0" presId="urn:microsoft.com/office/officeart/2005/8/layout/orgChart1"/>
    <dgm:cxn modelId="{D0A792FD-E08E-4914-8032-CFF3475854BB}" type="presOf" srcId="{7183FC14-629A-47F4-8D22-90288E939BDB}" destId="{5B190ED2-414B-4B9B-AEE4-0BB58D639BA3}" srcOrd="0" destOrd="0" presId="urn:microsoft.com/office/officeart/2005/8/layout/orgChart1"/>
    <dgm:cxn modelId="{BB55AAFD-F93F-49F1-9A65-AF43EE30621D}" type="presOf" srcId="{99094835-73D1-4138-B3AC-3D312D60B928}" destId="{19B19D3B-4655-4E1B-AAA4-A9A257732965}" srcOrd="1" destOrd="0" presId="urn:microsoft.com/office/officeart/2005/8/layout/orgChart1"/>
    <dgm:cxn modelId="{987D44A9-70EB-48B0-9FC2-044D79DA014D}" type="presParOf" srcId="{CDA06BAC-1C2C-4577-8442-5984C90AD2A0}" destId="{E8FF364A-8AE2-4D9E-9DC8-3628CE177C0D}" srcOrd="0" destOrd="0" presId="urn:microsoft.com/office/officeart/2005/8/layout/orgChart1"/>
    <dgm:cxn modelId="{98718310-946F-4021-B2EF-181B2F72A6F5}" type="presParOf" srcId="{E8FF364A-8AE2-4D9E-9DC8-3628CE177C0D}" destId="{A8AAD7AC-A72C-4985-A443-5FDD7E509981}" srcOrd="0" destOrd="0" presId="urn:microsoft.com/office/officeart/2005/8/layout/orgChart1"/>
    <dgm:cxn modelId="{C6DD48AC-8EFB-461B-A34B-01F19A82850F}" type="presParOf" srcId="{A8AAD7AC-A72C-4985-A443-5FDD7E509981}" destId="{5E656B39-1ECA-4BB7-B265-8263B5DA7C67}" srcOrd="0" destOrd="0" presId="urn:microsoft.com/office/officeart/2005/8/layout/orgChart1"/>
    <dgm:cxn modelId="{CA0B7BB5-E7C9-4A28-8CC5-7BD9FA303151}" type="presParOf" srcId="{A8AAD7AC-A72C-4985-A443-5FDD7E509981}" destId="{ED1BD594-19EB-4636-BF0B-4E942EFA3F62}" srcOrd="1" destOrd="0" presId="urn:microsoft.com/office/officeart/2005/8/layout/orgChart1"/>
    <dgm:cxn modelId="{E2F84F70-3EE7-4F67-9B63-B1A112C64A1C}" type="presParOf" srcId="{E8FF364A-8AE2-4D9E-9DC8-3628CE177C0D}" destId="{8F7C356E-ECEA-4777-B4A2-C753BCF6E89F}" srcOrd="1" destOrd="0" presId="urn:microsoft.com/office/officeart/2005/8/layout/orgChart1"/>
    <dgm:cxn modelId="{DBB26D21-9F14-4C73-92AD-872982187487}" type="presParOf" srcId="{8F7C356E-ECEA-4777-B4A2-C753BCF6E89F}" destId="{F706C5C5-E141-4786-9A27-8B6D5EDF6FC4}" srcOrd="0" destOrd="0" presId="urn:microsoft.com/office/officeart/2005/8/layout/orgChart1"/>
    <dgm:cxn modelId="{CB86965A-7DBB-4AAF-AA0D-7E943EA00D41}" type="presParOf" srcId="{8F7C356E-ECEA-4777-B4A2-C753BCF6E89F}" destId="{79144240-18E1-4B16-9436-297CB3B1CA1B}" srcOrd="1" destOrd="0" presId="urn:microsoft.com/office/officeart/2005/8/layout/orgChart1"/>
    <dgm:cxn modelId="{42A66C03-BDE7-478D-B20D-4596B96D46C6}" type="presParOf" srcId="{79144240-18E1-4B16-9436-297CB3B1CA1B}" destId="{D572CB05-0BC2-432D-A7AB-1B1D116356F4}" srcOrd="0" destOrd="0" presId="urn:microsoft.com/office/officeart/2005/8/layout/orgChart1"/>
    <dgm:cxn modelId="{C15C8F36-6FBE-4726-9D6F-AED572F5739F}" type="presParOf" srcId="{D572CB05-0BC2-432D-A7AB-1B1D116356F4}" destId="{092E8F57-9591-443A-87D2-ABCAF423845A}" srcOrd="0" destOrd="0" presId="urn:microsoft.com/office/officeart/2005/8/layout/orgChart1"/>
    <dgm:cxn modelId="{9E03E9B5-41D4-4E79-A569-D6E5FD0DEF61}" type="presParOf" srcId="{D572CB05-0BC2-432D-A7AB-1B1D116356F4}" destId="{19B19D3B-4655-4E1B-AAA4-A9A257732965}" srcOrd="1" destOrd="0" presId="urn:microsoft.com/office/officeart/2005/8/layout/orgChart1"/>
    <dgm:cxn modelId="{2345143F-71F5-40F4-B463-3A43DF61EE21}" type="presParOf" srcId="{79144240-18E1-4B16-9436-297CB3B1CA1B}" destId="{F99F7F01-6406-41BA-813C-DB44C14B00B9}" srcOrd="1" destOrd="0" presId="urn:microsoft.com/office/officeart/2005/8/layout/orgChart1"/>
    <dgm:cxn modelId="{BE9E87C1-5588-4003-83DE-383CA8FFCC08}" type="presParOf" srcId="{F99F7F01-6406-41BA-813C-DB44C14B00B9}" destId="{34C5894C-39C0-4170-91DD-A2BE2CF2C9FD}" srcOrd="0" destOrd="0" presId="urn:microsoft.com/office/officeart/2005/8/layout/orgChart1"/>
    <dgm:cxn modelId="{23F9BA1B-AD7A-4B01-B0A8-29EA1206BBC9}" type="presParOf" srcId="{F99F7F01-6406-41BA-813C-DB44C14B00B9}" destId="{4275CEE1-CFE8-4C47-8D24-D21A59BC1A92}" srcOrd="1" destOrd="0" presId="urn:microsoft.com/office/officeart/2005/8/layout/orgChart1"/>
    <dgm:cxn modelId="{8B74A525-3FDA-4637-8EB5-1D777703A74E}" type="presParOf" srcId="{4275CEE1-CFE8-4C47-8D24-D21A59BC1A92}" destId="{BB51E6FC-BFF3-43FC-944C-DE78EE2A41E0}" srcOrd="0" destOrd="0" presId="urn:microsoft.com/office/officeart/2005/8/layout/orgChart1"/>
    <dgm:cxn modelId="{251D0687-3631-4E1A-AF24-778B22949E76}" type="presParOf" srcId="{BB51E6FC-BFF3-43FC-944C-DE78EE2A41E0}" destId="{166BDAEE-B4DA-4A0F-B30B-C8F059A85A40}" srcOrd="0" destOrd="0" presId="urn:microsoft.com/office/officeart/2005/8/layout/orgChart1"/>
    <dgm:cxn modelId="{94EF8B3A-960F-4648-BD0B-DB7870A635DF}" type="presParOf" srcId="{BB51E6FC-BFF3-43FC-944C-DE78EE2A41E0}" destId="{8A7A3083-14CA-456A-AC4D-2C31D55CA205}" srcOrd="1" destOrd="0" presId="urn:microsoft.com/office/officeart/2005/8/layout/orgChart1"/>
    <dgm:cxn modelId="{AD73AEF8-4340-48C6-A442-6BD3FF7E67E2}" type="presParOf" srcId="{4275CEE1-CFE8-4C47-8D24-D21A59BC1A92}" destId="{AF926046-B873-4B0F-A8F0-18A17CA610BC}" srcOrd="1" destOrd="0" presId="urn:microsoft.com/office/officeart/2005/8/layout/orgChart1"/>
    <dgm:cxn modelId="{E75565F0-D8AD-4470-B8B2-3116D2F8B305}" type="presParOf" srcId="{AF926046-B873-4B0F-A8F0-18A17CA610BC}" destId="{858FE1E3-A650-4C48-BC23-C27A46D21428}" srcOrd="0" destOrd="0" presId="urn:microsoft.com/office/officeart/2005/8/layout/orgChart1"/>
    <dgm:cxn modelId="{7DDB7B51-AC67-4F8C-B0EE-4E0E7B699FEB}" type="presParOf" srcId="{AF926046-B873-4B0F-A8F0-18A17CA610BC}" destId="{BD7BF962-44B2-4ACA-B69C-BEF170BC7E80}" srcOrd="1" destOrd="0" presId="urn:microsoft.com/office/officeart/2005/8/layout/orgChart1"/>
    <dgm:cxn modelId="{834C0D1E-53AB-4E94-8FFC-535D9E9D341B}" type="presParOf" srcId="{BD7BF962-44B2-4ACA-B69C-BEF170BC7E80}" destId="{326E07AE-5120-45E0-AA3E-2652157124B8}" srcOrd="0" destOrd="0" presId="urn:microsoft.com/office/officeart/2005/8/layout/orgChart1"/>
    <dgm:cxn modelId="{6A9C1178-4FD7-4086-8CB6-465A26CDDE0E}" type="presParOf" srcId="{326E07AE-5120-45E0-AA3E-2652157124B8}" destId="{4B88761B-682B-41DA-8E7A-8ED1FEC0AD6F}" srcOrd="0" destOrd="0" presId="urn:microsoft.com/office/officeart/2005/8/layout/orgChart1"/>
    <dgm:cxn modelId="{79F43145-9D26-40B5-B98C-54808E90943C}" type="presParOf" srcId="{326E07AE-5120-45E0-AA3E-2652157124B8}" destId="{FFA582BD-9382-4C1B-9979-FE50B62AF3F6}" srcOrd="1" destOrd="0" presId="urn:microsoft.com/office/officeart/2005/8/layout/orgChart1"/>
    <dgm:cxn modelId="{62A5E2EC-CE81-4801-B825-A710127FED12}" type="presParOf" srcId="{BD7BF962-44B2-4ACA-B69C-BEF170BC7E80}" destId="{374687D8-6F82-4F46-ABA0-A131C3092305}" srcOrd="1" destOrd="0" presId="urn:microsoft.com/office/officeart/2005/8/layout/orgChart1"/>
    <dgm:cxn modelId="{D732AF9E-3C4C-41B6-824D-90B26B373F5F}" type="presParOf" srcId="{BD7BF962-44B2-4ACA-B69C-BEF170BC7E80}" destId="{3836EAF7-C9D7-423B-A88B-FAACDA47CC3B}" srcOrd="2" destOrd="0" presId="urn:microsoft.com/office/officeart/2005/8/layout/orgChart1"/>
    <dgm:cxn modelId="{EC7E8EC9-C5C1-4C0D-BA50-7BE80A531F08}" type="presParOf" srcId="{AF926046-B873-4B0F-A8F0-18A17CA610BC}" destId="{B2B815A7-1EF1-48F3-9E9A-FFD95640062A}" srcOrd="2" destOrd="0" presId="urn:microsoft.com/office/officeart/2005/8/layout/orgChart1"/>
    <dgm:cxn modelId="{4D2B25C9-5120-4F9D-891F-6A85687CC77C}" type="presParOf" srcId="{AF926046-B873-4B0F-A8F0-18A17CA610BC}" destId="{6C1732F4-30DC-4267-B77C-9EFD4116EDDE}" srcOrd="3" destOrd="0" presId="urn:microsoft.com/office/officeart/2005/8/layout/orgChart1"/>
    <dgm:cxn modelId="{5E6BDEA0-B976-41CA-A642-B72520A63BCE}" type="presParOf" srcId="{6C1732F4-30DC-4267-B77C-9EFD4116EDDE}" destId="{46E205C2-DED1-4945-8723-7ACF612E8B90}" srcOrd="0" destOrd="0" presId="urn:microsoft.com/office/officeart/2005/8/layout/orgChart1"/>
    <dgm:cxn modelId="{B9302ACC-4F8B-4BD2-AB33-6B76DC98D15B}" type="presParOf" srcId="{46E205C2-DED1-4945-8723-7ACF612E8B90}" destId="{589285C1-FF6D-432E-AB42-06C524597185}" srcOrd="0" destOrd="0" presId="urn:microsoft.com/office/officeart/2005/8/layout/orgChart1"/>
    <dgm:cxn modelId="{5B08396C-5499-4A13-834A-A3A072815F02}" type="presParOf" srcId="{46E205C2-DED1-4945-8723-7ACF612E8B90}" destId="{6C0C7147-520A-4F16-BC14-58339E28C583}" srcOrd="1" destOrd="0" presId="urn:microsoft.com/office/officeart/2005/8/layout/orgChart1"/>
    <dgm:cxn modelId="{4BC18725-B260-45FF-8849-58EE818BA3E9}" type="presParOf" srcId="{6C1732F4-30DC-4267-B77C-9EFD4116EDDE}" destId="{72998458-69C0-4736-822B-561BEB657D17}" srcOrd="1" destOrd="0" presId="urn:microsoft.com/office/officeart/2005/8/layout/orgChart1"/>
    <dgm:cxn modelId="{72006098-0C63-4C6B-B45E-901F4BB50938}" type="presParOf" srcId="{6C1732F4-30DC-4267-B77C-9EFD4116EDDE}" destId="{6DB8441F-5F4C-4EC9-802C-20BD5ECC4987}" srcOrd="2" destOrd="0" presId="urn:microsoft.com/office/officeart/2005/8/layout/orgChart1"/>
    <dgm:cxn modelId="{E9FDF3A4-F964-4374-B7E8-540095E5B987}" type="presParOf" srcId="{AF926046-B873-4B0F-A8F0-18A17CA610BC}" destId="{F6B57D6A-8E31-4B44-B056-D6153AEE7AF6}" srcOrd="4" destOrd="0" presId="urn:microsoft.com/office/officeart/2005/8/layout/orgChart1"/>
    <dgm:cxn modelId="{C6ACEF8C-280B-4E04-82A8-2C3EE045907B}" type="presParOf" srcId="{AF926046-B873-4B0F-A8F0-18A17CA610BC}" destId="{3ADE7893-D3E2-46FC-BD49-C54B617C8A60}" srcOrd="5" destOrd="0" presId="urn:microsoft.com/office/officeart/2005/8/layout/orgChart1"/>
    <dgm:cxn modelId="{37EAF2E3-8914-4062-9640-23A505E60575}" type="presParOf" srcId="{3ADE7893-D3E2-46FC-BD49-C54B617C8A60}" destId="{6CFBC5F2-8E58-4385-AD0C-5C93DAE1C7BF}" srcOrd="0" destOrd="0" presId="urn:microsoft.com/office/officeart/2005/8/layout/orgChart1"/>
    <dgm:cxn modelId="{D3E9C397-8350-4D40-AF7F-79E76688A718}" type="presParOf" srcId="{6CFBC5F2-8E58-4385-AD0C-5C93DAE1C7BF}" destId="{CE9C5036-C655-4518-860B-E845FD0DB32C}" srcOrd="0" destOrd="0" presId="urn:microsoft.com/office/officeart/2005/8/layout/orgChart1"/>
    <dgm:cxn modelId="{A0A2C54A-4550-4F77-8679-A40CD723CDE1}" type="presParOf" srcId="{6CFBC5F2-8E58-4385-AD0C-5C93DAE1C7BF}" destId="{E60BCD77-702E-47A9-A9D7-D1CEA099BCFC}" srcOrd="1" destOrd="0" presId="urn:microsoft.com/office/officeart/2005/8/layout/orgChart1"/>
    <dgm:cxn modelId="{F6A39F95-1BFF-4AEC-B07A-787CB0EF40E1}" type="presParOf" srcId="{3ADE7893-D3E2-46FC-BD49-C54B617C8A60}" destId="{B51DCD18-E7F1-4EAF-BA17-3CB3147252A2}" srcOrd="1" destOrd="0" presId="urn:microsoft.com/office/officeart/2005/8/layout/orgChart1"/>
    <dgm:cxn modelId="{8AC0C4A7-E81E-454A-AED9-8B0575B8883F}" type="presParOf" srcId="{3ADE7893-D3E2-46FC-BD49-C54B617C8A60}" destId="{7DBC4D81-1566-4DEB-AD20-9FD4B22A671E}" srcOrd="2" destOrd="0" presId="urn:microsoft.com/office/officeart/2005/8/layout/orgChart1"/>
    <dgm:cxn modelId="{F3A52737-A38F-4428-8CF8-0297CE1F3634}" type="presParOf" srcId="{4275CEE1-CFE8-4C47-8D24-D21A59BC1A92}" destId="{30FCA942-B917-4DC4-A0FC-2361031A295D}" srcOrd="2" destOrd="0" presId="urn:microsoft.com/office/officeart/2005/8/layout/orgChart1"/>
    <dgm:cxn modelId="{CBAD9F04-66A2-4BF8-9FD2-527E1ED58BC8}" type="presParOf" srcId="{F99F7F01-6406-41BA-813C-DB44C14B00B9}" destId="{9454D8C5-F978-4047-BF78-91B4C0241FA4}" srcOrd="2" destOrd="0" presId="urn:microsoft.com/office/officeart/2005/8/layout/orgChart1"/>
    <dgm:cxn modelId="{738D3A8B-1890-4175-A9CF-E5EE554B68FA}" type="presParOf" srcId="{F99F7F01-6406-41BA-813C-DB44C14B00B9}" destId="{BD09F927-D03D-4946-9C90-449D14950C5A}" srcOrd="3" destOrd="0" presId="urn:microsoft.com/office/officeart/2005/8/layout/orgChart1"/>
    <dgm:cxn modelId="{6D43B443-5336-494B-86B6-14EB01731997}" type="presParOf" srcId="{BD09F927-D03D-4946-9C90-449D14950C5A}" destId="{61B116BF-4F6B-41F8-B975-08625B78E145}" srcOrd="0" destOrd="0" presId="urn:microsoft.com/office/officeart/2005/8/layout/orgChart1"/>
    <dgm:cxn modelId="{B7AA0ADC-48F0-487A-89CE-F0F1364E6A0C}" type="presParOf" srcId="{61B116BF-4F6B-41F8-B975-08625B78E145}" destId="{7C887303-7167-4DA4-8A0C-BCA9EC336BFF}" srcOrd="0" destOrd="0" presId="urn:microsoft.com/office/officeart/2005/8/layout/orgChart1"/>
    <dgm:cxn modelId="{E61CAB43-1CDF-44E2-BF23-504B43789DD5}" type="presParOf" srcId="{61B116BF-4F6B-41F8-B975-08625B78E145}" destId="{9DE682B7-5C9C-41C8-8DEE-4EE328BCEC9B}" srcOrd="1" destOrd="0" presId="urn:microsoft.com/office/officeart/2005/8/layout/orgChart1"/>
    <dgm:cxn modelId="{E2CB775C-2FAF-4AAD-ABAF-D50836240A1B}" type="presParOf" srcId="{BD09F927-D03D-4946-9C90-449D14950C5A}" destId="{F858A0DB-56AA-4CA4-98C8-D179C6290C90}" srcOrd="1" destOrd="0" presId="urn:microsoft.com/office/officeart/2005/8/layout/orgChart1"/>
    <dgm:cxn modelId="{307F256B-4BD7-4CDE-B9FF-985998F6724A}" type="presParOf" srcId="{F858A0DB-56AA-4CA4-98C8-D179C6290C90}" destId="{CD19B5BC-4613-477C-919A-D40DDCCB5F57}" srcOrd="0" destOrd="0" presId="urn:microsoft.com/office/officeart/2005/8/layout/orgChart1"/>
    <dgm:cxn modelId="{99412523-8081-4694-BCA7-9D3F9E883657}" type="presParOf" srcId="{F858A0DB-56AA-4CA4-98C8-D179C6290C90}" destId="{1BA0AFB2-9513-4D1D-BB98-AFEE8C9BB62A}" srcOrd="1" destOrd="0" presId="urn:microsoft.com/office/officeart/2005/8/layout/orgChart1"/>
    <dgm:cxn modelId="{61F2FEEA-6390-46BA-B4A6-1A366EA2DB37}" type="presParOf" srcId="{1BA0AFB2-9513-4D1D-BB98-AFEE8C9BB62A}" destId="{EE4E1255-49B5-49D0-9CF2-1C33D5655D40}" srcOrd="0" destOrd="0" presId="urn:microsoft.com/office/officeart/2005/8/layout/orgChart1"/>
    <dgm:cxn modelId="{4FFC5F33-65CA-4384-A1C3-758E3F672E13}" type="presParOf" srcId="{EE4E1255-49B5-49D0-9CF2-1C33D5655D40}" destId="{F99504EC-3E0E-46C1-A383-C51F159CEFEA}" srcOrd="0" destOrd="0" presId="urn:microsoft.com/office/officeart/2005/8/layout/orgChart1"/>
    <dgm:cxn modelId="{7F0335CF-562C-43C8-86CD-8189D0D5ACFB}" type="presParOf" srcId="{EE4E1255-49B5-49D0-9CF2-1C33D5655D40}" destId="{37368733-8083-4305-8185-B20E44404219}" srcOrd="1" destOrd="0" presId="urn:microsoft.com/office/officeart/2005/8/layout/orgChart1"/>
    <dgm:cxn modelId="{215779C3-8525-4C9E-A228-2DF53CB50986}" type="presParOf" srcId="{1BA0AFB2-9513-4D1D-BB98-AFEE8C9BB62A}" destId="{6A4BC48C-14A2-4878-8A0C-C68E33312F08}" srcOrd="1" destOrd="0" presId="urn:microsoft.com/office/officeart/2005/8/layout/orgChart1"/>
    <dgm:cxn modelId="{5B0945CC-51C7-493B-BAD2-6EBDA35630CA}" type="presParOf" srcId="{1BA0AFB2-9513-4D1D-BB98-AFEE8C9BB62A}" destId="{F144B0A6-9DBC-494D-B0F8-0845E2CDA993}" srcOrd="2" destOrd="0" presId="urn:microsoft.com/office/officeart/2005/8/layout/orgChart1"/>
    <dgm:cxn modelId="{32646175-E5B6-44C9-B30D-8E37D9F6D1DF}" type="presParOf" srcId="{F858A0DB-56AA-4CA4-98C8-D179C6290C90}" destId="{8C3E21DD-2ECC-4E7B-B56D-8B61107442A9}" srcOrd="2" destOrd="0" presId="urn:microsoft.com/office/officeart/2005/8/layout/orgChart1"/>
    <dgm:cxn modelId="{8FBFA730-611C-4C50-9545-5A87D04D6D54}" type="presParOf" srcId="{F858A0DB-56AA-4CA4-98C8-D179C6290C90}" destId="{2A68D6D8-9ABA-4EAA-A347-A9642F91D853}" srcOrd="3" destOrd="0" presId="urn:microsoft.com/office/officeart/2005/8/layout/orgChart1"/>
    <dgm:cxn modelId="{127B4A23-0E4E-46E2-B36C-955711554C42}" type="presParOf" srcId="{2A68D6D8-9ABA-4EAA-A347-A9642F91D853}" destId="{91CE4982-CDBB-42CC-A184-A4BB2D2B9710}" srcOrd="0" destOrd="0" presId="urn:microsoft.com/office/officeart/2005/8/layout/orgChart1"/>
    <dgm:cxn modelId="{229E53FF-4339-4E5C-B9C4-C9F2E5CDE545}" type="presParOf" srcId="{91CE4982-CDBB-42CC-A184-A4BB2D2B9710}" destId="{A230C247-56F6-4C58-AF89-F464E9FEB9F0}" srcOrd="0" destOrd="0" presId="urn:microsoft.com/office/officeart/2005/8/layout/orgChart1"/>
    <dgm:cxn modelId="{731D397C-92BF-467A-95FA-FF39EC23E506}" type="presParOf" srcId="{91CE4982-CDBB-42CC-A184-A4BB2D2B9710}" destId="{FB40EB8D-A5B9-4D9D-A1CD-A0D4D06307F7}" srcOrd="1" destOrd="0" presId="urn:microsoft.com/office/officeart/2005/8/layout/orgChart1"/>
    <dgm:cxn modelId="{8201FE94-60DD-4B0B-B48E-9C0F47AC29E6}" type="presParOf" srcId="{2A68D6D8-9ABA-4EAA-A347-A9642F91D853}" destId="{ACEA9B04-C527-4C25-BF96-DC4D2172FF6E}" srcOrd="1" destOrd="0" presId="urn:microsoft.com/office/officeart/2005/8/layout/orgChart1"/>
    <dgm:cxn modelId="{F7FBF069-3307-4CB9-A3CE-1893BB4BBD5F}" type="presParOf" srcId="{2A68D6D8-9ABA-4EAA-A347-A9642F91D853}" destId="{18ECE49C-A48F-4971-9CA3-4DD4A7C8DDF5}" srcOrd="2" destOrd="0" presId="urn:microsoft.com/office/officeart/2005/8/layout/orgChart1"/>
    <dgm:cxn modelId="{C5A14276-3530-49CA-AA7B-2C3222D65706}" type="presParOf" srcId="{BD09F927-D03D-4946-9C90-449D14950C5A}" destId="{52282C3D-6178-4B8E-A1BA-4EDACFDB946B}" srcOrd="2" destOrd="0" presId="urn:microsoft.com/office/officeart/2005/8/layout/orgChart1"/>
    <dgm:cxn modelId="{E2594289-E474-43D5-9191-45DDF5FFE4FA}" type="presParOf" srcId="{79144240-18E1-4B16-9436-297CB3B1CA1B}" destId="{CEE9AEA3-27AD-47C8-8A51-B8FE1AD358BE}" srcOrd="2" destOrd="0" presId="urn:microsoft.com/office/officeart/2005/8/layout/orgChart1"/>
    <dgm:cxn modelId="{DC2C404E-1FA4-4EA0-890E-0D6AB9A63DF6}" type="presParOf" srcId="{8F7C356E-ECEA-4777-B4A2-C753BCF6E89F}" destId="{5B190ED2-414B-4B9B-AEE4-0BB58D639BA3}" srcOrd="2" destOrd="0" presId="urn:microsoft.com/office/officeart/2005/8/layout/orgChart1"/>
    <dgm:cxn modelId="{0179A817-FF05-4F0C-A898-F9A6F87EDA32}" type="presParOf" srcId="{8F7C356E-ECEA-4777-B4A2-C753BCF6E89F}" destId="{14A3C922-B384-4AB9-AF6A-C1F58CAC58C6}" srcOrd="3" destOrd="0" presId="urn:microsoft.com/office/officeart/2005/8/layout/orgChart1"/>
    <dgm:cxn modelId="{3AA03D35-0EBC-45A5-B457-4E75A26F3466}" type="presParOf" srcId="{14A3C922-B384-4AB9-AF6A-C1F58CAC58C6}" destId="{93A244F0-5D9E-4508-A926-F8D9CC02682D}" srcOrd="0" destOrd="0" presId="urn:microsoft.com/office/officeart/2005/8/layout/orgChart1"/>
    <dgm:cxn modelId="{35C191BD-99E4-45FF-A87F-B31647979EFD}" type="presParOf" srcId="{93A244F0-5D9E-4508-A926-F8D9CC02682D}" destId="{B34433E8-A883-425F-9CE7-A4C9027E55D8}" srcOrd="0" destOrd="0" presId="urn:microsoft.com/office/officeart/2005/8/layout/orgChart1"/>
    <dgm:cxn modelId="{2C3993AB-2676-4D28-AC4C-A4FC01DC1254}" type="presParOf" srcId="{93A244F0-5D9E-4508-A926-F8D9CC02682D}" destId="{67786779-14AB-4573-AA68-7A684FD532F9}" srcOrd="1" destOrd="0" presId="urn:microsoft.com/office/officeart/2005/8/layout/orgChart1"/>
    <dgm:cxn modelId="{73B1F663-8291-4BC5-BCD4-C1FA539BD07E}" type="presParOf" srcId="{14A3C922-B384-4AB9-AF6A-C1F58CAC58C6}" destId="{46F01F0F-6FDF-4F46-AF60-ACFC07E90700}" srcOrd="1" destOrd="0" presId="urn:microsoft.com/office/officeart/2005/8/layout/orgChart1"/>
    <dgm:cxn modelId="{406B707A-95B1-496F-A03F-F26959AC94B1}" type="presParOf" srcId="{46F01F0F-6FDF-4F46-AF60-ACFC07E90700}" destId="{C25651BE-7E6C-44E7-B931-F9225E8FCE5D}" srcOrd="0" destOrd="0" presId="urn:microsoft.com/office/officeart/2005/8/layout/orgChart1"/>
    <dgm:cxn modelId="{AD661B1D-44B0-42E2-B31D-C673FF3B82E5}" type="presParOf" srcId="{46F01F0F-6FDF-4F46-AF60-ACFC07E90700}" destId="{B73D2A8D-C39F-441D-B734-42492B54018F}" srcOrd="1" destOrd="0" presId="urn:microsoft.com/office/officeart/2005/8/layout/orgChart1"/>
    <dgm:cxn modelId="{C4137A1C-7B8C-41F8-BB1F-DB9B24D3E543}" type="presParOf" srcId="{B73D2A8D-C39F-441D-B734-42492B54018F}" destId="{87BB3D21-1CEA-44FF-B76A-4350DF54A3DF}" srcOrd="0" destOrd="0" presId="urn:microsoft.com/office/officeart/2005/8/layout/orgChart1"/>
    <dgm:cxn modelId="{80DECED5-D93C-497F-A1D1-701A17CF21F9}" type="presParOf" srcId="{87BB3D21-1CEA-44FF-B76A-4350DF54A3DF}" destId="{4740075C-5DFB-4FA0-9CE8-97AA0211E119}" srcOrd="0" destOrd="0" presId="urn:microsoft.com/office/officeart/2005/8/layout/orgChart1"/>
    <dgm:cxn modelId="{60173ED6-9993-4BC2-98BC-15E6BAB94833}" type="presParOf" srcId="{87BB3D21-1CEA-44FF-B76A-4350DF54A3DF}" destId="{8DCB2D81-A9E1-4C6F-B016-6765B36837DB}" srcOrd="1" destOrd="0" presId="urn:microsoft.com/office/officeart/2005/8/layout/orgChart1"/>
    <dgm:cxn modelId="{72955536-F0AA-44C2-977A-40D2B3383D9A}" type="presParOf" srcId="{B73D2A8D-C39F-441D-B734-42492B54018F}" destId="{FF3FAC11-D407-4608-931A-F560FB719667}" srcOrd="1" destOrd="0" presId="urn:microsoft.com/office/officeart/2005/8/layout/orgChart1"/>
    <dgm:cxn modelId="{16202139-AE2D-4483-AA98-4384ABBF54F0}" type="presParOf" srcId="{FF3FAC11-D407-4608-931A-F560FB719667}" destId="{26E03E5D-2332-4E3A-99B6-63A721789387}" srcOrd="0" destOrd="0" presId="urn:microsoft.com/office/officeart/2005/8/layout/orgChart1"/>
    <dgm:cxn modelId="{CBFEBAC1-6ED6-461E-98FF-83A8909ABB83}" type="presParOf" srcId="{FF3FAC11-D407-4608-931A-F560FB719667}" destId="{3FEB5575-9324-4636-8ADF-BFFCDA0D8EBB}" srcOrd="1" destOrd="0" presId="urn:microsoft.com/office/officeart/2005/8/layout/orgChart1"/>
    <dgm:cxn modelId="{E68B9023-7192-4DC7-9EB3-7AB568E0CC5D}" type="presParOf" srcId="{3FEB5575-9324-4636-8ADF-BFFCDA0D8EBB}" destId="{9C6213D0-2621-444F-95C4-98B8338251BE}" srcOrd="0" destOrd="0" presId="urn:microsoft.com/office/officeart/2005/8/layout/orgChart1"/>
    <dgm:cxn modelId="{8E1D8EEF-82CD-49F0-AA54-6F69C8AEBCF7}" type="presParOf" srcId="{9C6213D0-2621-444F-95C4-98B8338251BE}" destId="{BB001B84-622A-4DC8-864D-B6DC5FCDAC7F}" srcOrd="0" destOrd="0" presId="urn:microsoft.com/office/officeart/2005/8/layout/orgChart1"/>
    <dgm:cxn modelId="{A707906E-71EB-4F0E-8591-39F1E5232291}" type="presParOf" srcId="{9C6213D0-2621-444F-95C4-98B8338251BE}" destId="{426A4487-600A-4102-8EDB-D717EE9AD5D5}" srcOrd="1" destOrd="0" presId="urn:microsoft.com/office/officeart/2005/8/layout/orgChart1"/>
    <dgm:cxn modelId="{FB62337B-F653-4C30-A219-A82D673E4966}" type="presParOf" srcId="{3FEB5575-9324-4636-8ADF-BFFCDA0D8EBB}" destId="{2C1CD4BB-1CD8-401C-B0EF-C464B592A54D}" srcOrd="1" destOrd="0" presId="urn:microsoft.com/office/officeart/2005/8/layout/orgChart1"/>
    <dgm:cxn modelId="{DF67EB5B-B2BA-4071-9D4A-81FE38BD103C}" type="presParOf" srcId="{3FEB5575-9324-4636-8ADF-BFFCDA0D8EBB}" destId="{052536E5-0C9A-42FF-9FF7-5E83609C4AC9}" srcOrd="2" destOrd="0" presId="urn:microsoft.com/office/officeart/2005/8/layout/orgChart1"/>
    <dgm:cxn modelId="{3B18B555-2AA3-4E9D-A63A-C9B1FB84E75E}" type="presParOf" srcId="{FF3FAC11-D407-4608-931A-F560FB719667}" destId="{2C0EC85F-A36F-40B3-A3B2-49B87A1C756E}" srcOrd="2" destOrd="0" presId="urn:microsoft.com/office/officeart/2005/8/layout/orgChart1"/>
    <dgm:cxn modelId="{953551AE-10F0-4003-A05C-257214DE8657}" type="presParOf" srcId="{FF3FAC11-D407-4608-931A-F560FB719667}" destId="{78202808-2AF5-4CE9-A64E-637AA0FEDC41}" srcOrd="3" destOrd="0" presId="urn:microsoft.com/office/officeart/2005/8/layout/orgChart1"/>
    <dgm:cxn modelId="{18A3EDAE-F625-4B15-8806-48EC6F1D5CE2}" type="presParOf" srcId="{78202808-2AF5-4CE9-A64E-637AA0FEDC41}" destId="{A2A011ED-BE94-4FC3-900B-8EC2A1FBB891}" srcOrd="0" destOrd="0" presId="urn:microsoft.com/office/officeart/2005/8/layout/orgChart1"/>
    <dgm:cxn modelId="{CA05EE82-97F3-4774-B4B3-0452B010B765}" type="presParOf" srcId="{A2A011ED-BE94-4FC3-900B-8EC2A1FBB891}" destId="{ACE8CB6F-2A74-4F73-8FC8-FA2FA4319883}" srcOrd="0" destOrd="0" presId="urn:microsoft.com/office/officeart/2005/8/layout/orgChart1"/>
    <dgm:cxn modelId="{813877D9-F356-4F01-8864-76129EE67D8B}" type="presParOf" srcId="{A2A011ED-BE94-4FC3-900B-8EC2A1FBB891}" destId="{5A2AF5A7-3CD2-451B-B179-E91FD0F9051C}" srcOrd="1" destOrd="0" presId="urn:microsoft.com/office/officeart/2005/8/layout/orgChart1"/>
    <dgm:cxn modelId="{5BE13845-C75E-40B3-A271-8F8B2B6FEA8B}" type="presParOf" srcId="{78202808-2AF5-4CE9-A64E-637AA0FEDC41}" destId="{68EED6DA-EF54-488D-B8E7-239723ECC61C}" srcOrd="1" destOrd="0" presId="urn:microsoft.com/office/officeart/2005/8/layout/orgChart1"/>
    <dgm:cxn modelId="{63C6A445-9E41-4FC9-A627-A6B98783E65E}" type="presParOf" srcId="{78202808-2AF5-4CE9-A64E-637AA0FEDC41}" destId="{BCE20965-5374-4447-BE85-A78D0953D472}" srcOrd="2" destOrd="0" presId="urn:microsoft.com/office/officeart/2005/8/layout/orgChart1"/>
    <dgm:cxn modelId="{3B81A3BB-88BD-40F7-A471-7BC77513EEB5}" type="presParOf" srcId="{FF3FAC11-D407-4608-931A-F560FB719667}" destId="{75F09F6D-0B7B-4314-ADFC-20CFBA990149}" srcOrd="4" destOrd="0" presId="urn:microsoft.com/office/officeart/2005/8/layout/orgChart1"/>
    <dgm:cxn modelId="{2E47748D-C7F5-4CED-A1F3-ED4434582F72}" type="presParOf" srcId="{FF3FAC11-D407-4608-931A-F560FB719667}" destId="{02E88970-A02D-492A-941B-73AC418A2A3B}" srcOrd="5" destOrd="0" presId="urn:microsoft.com/office/officeart/2005/8/layout/orgChart1"/>
    <dgm:cxn modelId="{65105C49-1012-4C3C-BEA2-E0682A2A4D61}" type="presParOf" srcId="{02E88970-A02D-492A-941B-73AC418A2A3B}" destId="{7F210668-3848-4DBA-B261-6676323DE7A4}" srcOrd="0" destOrd="0" presId="urn:microsoft.com/office/officeart/2005/8/layout/orgChart1"/>
    <dgm:cxn modelId="{D6E54894-F4C5-4F15-8841-4F32F6C4CE09}" type="presParOf" srcId="{7F210668-3848-4DBA-B261-6676323DE7A4}" destId="{128AB786-9804-4EDF-8FF3-E821F4F3BF70}" srcOrd="0" destOrd="0" presId="urn:microsoft.com/office/officeart/2005/8/layout/orgChart1"/>
    <dgm:cxn modelId="{05BE36A9-8665-43AD-8A4B-E5E0AAB27B54}" type="presParOf" srcId="{7F210668-3848-4DBA-B261-6676323DE7A4}" destId="{DD847CC5-E693-481C-B14C-C6192372632D}" srcOrd="1" destOrd="0" presId="urn:microsoft.com/office/officeart/2005/8/layout/orgChart1"/>
    <dgm:cxn modelId="{AE956F24-A2B6-436F-9C31-236C884E16FA}" type="presParOf" srcId="{02E88970-A02D-492A-941B-73AC418A2A3B}" destId="{CDD91782-1A47-4389-9FF3-5C81586F031A}" srcOrd="1" destOrd="0" presId="urn:microsoft.com/office/officeart/2005/8/layout/orgChart1"/>
    <dgm:cxn modelId="{9A755CB1-152F-44D2-8671-5A686F1A638B}" type="presParOf" srcId="{02E88970-A02D-492A-941B-73AC418A2A3B}" destId="{8BAB0079-32ED-4624-8150-9DF1DCE832E9}" srcOrd="2" destOrd="0" presId="urn:microsoft.com/office/officeart/2005/8/layout/orgChart1"/>
    <dgm:cxn modelId="{7D76484D-4505-46BC-A314-92C9ED092C2D}" type="presParOf" srcId="{B73D2A8D-C39F-441D-B734-42492B54018F}" destId="{D0C441D8-B8BD-4084-A8CE-8E6842E6AA7C}" srcOrd="2" destOrd="0" presId="urn:microsoft.com/office/officeart/2005/8/layout/orgChart1"/>
    <dgm:cxn modelId="{A9364E72-03D8-4738-8717-0F7CF7C94384}" type="presParOf" srcId="{46F01F0F-6FDF-4F46-AF60-ACFC07E90700}" destId="{FC005531-931F-4C9D-82B8-6575347AF3AC}" srcOrd="2" destOrd="0" presId="urn:microsoft.com/office/officeart/2005/8/layout/orgChart1"/>
    <dgm:cxn modelId="{389DDC93-9598-48C7-9A4D-31BD3B101CF6}" type="presParOf" srcId="{46F01F0F-6FDF-4F46-AF60-ACFC07E90700}" destId="{EF7BC9E1-2F56-417E-BEDE-DA0BDFAA19F0}" srcOrd="3" destOrd="0" presId="urn:microsoft.com/office/officeart/2005/8/layout/orgChart1"/>
    <dgm:cxn modelId="{B9D805E4-2936-46E1-B45D-D4D08A1AAC9B}" type="presParOf" srcId="{EF7BC9E1-2F56-417E-BEDE-DA0BDFAA19F0}" destId="{E9632B40-D78A-444C-8A53-4FAE4B0F1106}" srcOrd="0" destOrd="0" presId="urn:microsoft.com/office/officeart/2005/8/layout/orgChart1"/>
    <dgm:cxn modelId="{BE5C076E-6287-4E54-8846-B943FE04E450}" type="presParOf" srcId="{E9632B40-D78A-444C-8A53-4FAE4B0F1106}" destId="{7B1C50CA-73B4-4784-8F88-9032CE2EE3E8}" srcOrd="0" destOrd="0" presId="urn:microsoft.com/office/officeart/2005/8/layout/orgChart1"/>
    <dgm:cxn modelId="{66EDAE55-4FEC-491E-B149-B4F2A47539F1}" type="presParOf" srcId="{E9632B40-D78A-444C-8A53-4FAE4B0F1106}" destId="{40499FE8-8EBE-4706-BE03-986E94004944}" srcOrd="1" destOrd="0" presId="urn:microsoft.com/office/officeart/2005/8/layout/orgChart1"/>
    <dgm:cxn modelId="{462D66ED-994B-455B-A226-8B1287B3BBA5}" type="presParOf" srcId="{EF7BC9E1-2F56-417E-BEDE-DA0BDFAA19F0}" destId="{24221BDF-3EC8-429B-8AAE-D20555B75695}" srcOrd="1" destOrd="0" presId="urn:microsoft.com/office/officeart/2005/8/layout/orgChart1"/>
    <dgm:cxn modelId="{ABDCE97C-573B-4922-A619-D68565F72EE9}" type="presParOf" srcId="{24221BDF-3EC8-429B-8AAE-D20555B75695}" destId="{4DE1C625-528B-4A2C-B717-528670B54A09}" srcOrd="0" destOrd="0" presId="urn:microsoft.com/office/officeart/2005/8/layout/orgChart1"/>
    <dgm:cxn modelId="{B503F776-FC79-4C79-B3D4-5D4F57AFFF52}" type="presParOf" srcId="{24221BDF-3EC8-429B-8AAE-D20555B75695}" destId="{32EC85BA-3A78-4460-AC5D-C94199C4A96E}" srcOrd="1" destOrd="0" presId="urn:microsoft.com/office/officeart/2005/8/layout/orgChart1"/>
    <dgm:cxn modelId="{5E449DA9-B1B3-479E-AC18-251A645E6E76}" type="presParOf" srcId="{32EC85BA-3A78-4460-AC5D-C94199C4A96E}" destId="{7A13B8A1-C703-4325-8ADD-9C58BE2E4C85}" srcOrd="0" destOrd="0" presId="urn:microsoft.com/office/officeart/2005/8/layout/orgChart1"/>
    <dgm:cxn modelId="{31CAB904-0E59-4B92-A17C-FA79990992FC}" type="presParOf" srcId="{7A13B8A1-C703-4325-8ADD-9C58BE2E4C85}" destId="{A67CD5BA-E499-46BF-B46F-7E5E3292DAC3}" srcOrd="0" destOrd="0" presId="urn:microsoft.com/office/officeart/2005/8/layout/orgChart1"/>
    <dgm:cxn modelId="{E6D86E6A-74D9-49C8-A9C9-417F883F45A9}" type="presParOf" srcId="{7A13B8A1-C703-4325-8ADD-9C58BE2E4C85}" destId="{6BBB6BE7-BADC-4705-A34B-0F3DEFB66ADB}" srcOrd="1" destOrd="0" presId="urn:microsoft.com/office/officeart/2005/8/layout/orgChart1"/>
    <dgm:cxn modelId="{E4AC5AA4-093B-4DA4-BE7C-4C66C4DB5BB3}" type="presParOf" srcId="{32EC85BA-3A78-4460-AC5D-C94199C4A96E}" destId="{C251EA46-7BDB-46D0-9229-16DF8D6AAD45}" srcOrd="1" destOrd="0" presId="urn:microsoft.com/office/officeart/2005/8/layout/orgChart1"/>
    <dgm:cxn modelId="{2F67D2CA-7F65-4B7A-8192-B224A443DA35}" type="presParOf" srcId="{32EC85BA-3A78-4460-AC5D-C94199C4A96E}" destId="{7BAFC328-0ECC-4AC7-81FD-318EFAACDA3A}" srcOrd="2" destOrd="0" presId="urn:microsoft.com/office/officeart/2005/8/layout/orgChart1"/>
    <dgm:cxn modelId="{65F9407E-72E0-4DC3-B06D-6C6ED9C6F12D}" type="presParOf" srcId="{24221BDF-3EC8-429B-8AAE-D20555B75695}" destId="{B0DA0C54-63BD-455A-9A41-6F2A25686B8A}" srcOrd="2" destOrd="0" presId="urn:microsoft.com/office/officeart/2005/8/layout/orgChart1"/>
    <dgm:cxn modelId="{D2187A2D-66EA-4BCC-B19B-5CD9B52D0449}" type="presParOf" srcId="{24221BDF-3EC8-429B-8AAE-D20555B75695}" destId="{1D5C82B7-F8D2-4D67-892B-2C1C16561879}" srcOrd="3" destOrd="0" presId="urn:microsoft.com/office/officeart/2005/8/layout/orgChart1"/>
    <dgm:cxn modelId="{65DA37FD-431E-4227-9DE7-4C71B08B4E25}" type="presParOf" srcId="{1D5C82B7-F8D2-4D67-892B-2C1C16561879}" destId="{ADB94BFD-DF45-41AF-A72B-5863A06053BD}" srcOrd="0" destOrd="0" presId="urn:microsoft.com/office/officeart/2005/8/layout/orgChart1"/>
    <dgm:cxn modelId="{746B261B-D487-4A41-9520-5F0BEDD57996}" type="presParOf" srcId="{ADB94BFD-DF45-41AF-A72B-5863A06053BD}" destId="{18AED0DD-0F3B-43B2-ACF9-A5516022D47C}" srcOrd="0" destOrd="0" presId="urn:microsoft.com/office/officeart/2005/8/layout/orgChart1"/>
    <dgm:cxn modelId="{89D8216C-7217-4B87-ABE6-0561AEE18DB2}" type="presParOf" srcId="{ADB94BFD-DF45-41AF-A72B-5863A06053BD}" destId="{93F0E647-2ABA-43CA-82AB-8E224BC1CF19}" srcOrd="1" destOrd="0" presId="urn:microsoft.com/office/officeart/2005/8/layout/orgChart1"/>
    <dgm:cxn modelId="{3BBAF77A-AE26-458B-85E5-487639E3C623}" type="presParOf" srcId="{1D5C82B7-F8D2-4D67-892B-2C1C16561879}" destId="{6FD20849-DD1B-4783-834E-94AF2E256C9D}" srcOrd="1" destOrd="0" presId="urn:microsoft.com/office/officeart/2005/8/layout/orgChart1"/>
    <dgm:cxn modelId="{0FE7A005-32A0-402C-AF13-440AA054990A}" type="presParOf" srcId="{1D5C82B7-F8D2-4D67-892B-2C1C16561879}" destId="{1C42DB61-487B-4FC7-BCAD-73491064F192}" srcOrd="2" destOrd="0" presId="urn:microsoft.com/office/officeart/2005/8/layout/orgChart1"/>
    <dgm:cxn modelId="{4BFC9767-6168-416E-BA65-0F74EB8F1A44}" type="presParOf" srcId="{24221BDF-3EC8-429B-8AAE-D20555B75695}" destId="{F02D7182-9CDB-4FF6-A452-F5F7B325C1D7}" srcOrd="4" destOrd="0" presId="urn:microsoft.com/office/officeart/2005/8/layout/orgChart1"/>
    <dgm:cxn modelId="{950D1ECB-F4B5-4C0F-A47B-B9FEF94EA2B6}" type="presParOf" srcId="{24221BDF-3EC8-429B-8AAE-D20555B75695}" destId="{15E03085-A097-4F3D-B779-705B6B84F401}" srcOrd="5" destOrd="0" presId="urn:microsoft.com/office/officeart/2005/8/layout/orgChart1"/>
    <dgm:cxn modelId="{EE036C4A-86B6-40AA-B9AB-FD7BFD6B56CE}" type="presParOf" srcId="{15E03085-A097-4F3D-B779-705B6B84F401}" destId="{766DFB4F-F115-4713-B9C8-2116389B5D3B}" srcOrd="0" destOrd="0" presId="urn:microsoft.com/office/officeart/2005/8/layout/orgChart1"/>
    <dgm:cxn modelId="{46FEE076-9BF0-4056-B396-0E61C5E7168A}" type="presParOf" srcId="{766DFB4F-F115-4713-B9C8-2116389B5D3B}" destId="{ED07AF48-9FC7-4FFE-BFAD-BFB758809535}" srcOrd="0" destOrd="0" presId="urn:microsoft.com/office/officeart/2005/8/layout/orgChart1"/>
    <dgm:cxn modelId="{3090C846-B537-457D-AD25-E5945D103AAA}" type="presParOf" srcId="{766DFB4F-F115-4713-B9C8-2116389B5D3B}" destId="{7FBFE685-2CA7-4D90-853D-668111FB4E4C}" srcOrd="1" destOrd="0" presId="urn:microsoft.com/office/officeart/2005/8/layout/orgChart1"/>
    <dgm:cxn modelId="{A71440F7-FA3A-4888-8D69-54480EDF2F70}" type="presParOf" srcId="{15E03085-A097-4F3D-B779-705B6B84F401}" destId="{C93B9182-90A0-42EE-BBA8-86463ED3FE63}" srcOrd="1" destOrd="0" presId="urn:microsoft.com/office/officeart/2005/8/layout/orgChart1"/>
    <dgm:cxn modelId="{081864DC-E1E4-4EE3-AD2B-F997E18BB81F}" type="presParOf" srcId="{15E03085-A097-4F3D-B779-705B6B84F401}" destId="{DCFC54E3-F6C8-4BB4-8B95-80A1ED27959B}" srcOrd="2" destOrd="0" presId="urn:microsoft.com/office/officeart/2005/8/layout/orgChart1"/>
    <dgm:cxn modelId="{E42A44B6-C2CF-4481-AA32-875BDC47CCFC}" type="presParOf" srcId="{EF7BC9E1-2F56-417E-BEDE-DA0BDFAA19F0}" destId="{0FD0E029-67A9-4B23-BF84-0C39B6F70DA3}" srcOrd="2" destOrd="0" presId="urn:microsoft.com/office/officeart/2005/8/layout/orgChart1"/>
    <dgm:cxn modelId="{6A24B7E9-721D-453F-8840-BF2FDD8760A9}" type="presParOf" srcId="{14A3C922-B384-4AB9-AF6A-C1F58CAC58C6}" destId="{0FADD722-1EBA-4205-9DDD-B063E2A48DCF}" srcOrd="2" destOrd="0" presId="urn:microsoft.com/office/officeart/2005/8/layout/orgChart1"/>
    <dgm:cxn modelId="{F3EC3F8E-B0CF-43AB-ABD6-E180229F1141}" type="presParOf" srcId="{E8FF364A-8AE2-4D9E-9DC8-3628CE177C0D}" destId="{0D9DAE25-AE60-4CF2-B262-89A92F78CFB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2D7182-9CDB-4FF6-A452-F5F7B325C1D7}">
      <dsp:nvSpPr>
        <dsp:cNvPr id="0" name=""/>
        <dsp:cNvSpPr/>
      </dsp:nvSpPr>
      <dsp:spPr>
        <a:xfrm>
          <a:off x="5021383" y="2480026"/>
          <a:ext cx="171857" cy="2175333"/>
        </a:xfrm>
        <a:custGeom>
          <a:avLst/>
          <a:gdLst/>
          <a:ahLst/>
          <a:cxnLst/>
          <a:rect l="0" t="0" r="0" b="0"/>
          <a:pathLst>
            <a:path>
              <a:moveTo>
                <a:pt x="0" y="0"/>
              </a:moveTo>
              <a:lnTo>
                <a:pt x="0" y="2175333"/>
              </a:lnTo>
              <a:lnTo>
                <a:pt x="171857" y="2175333"/>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0DA0C54-63BD-455A-9A41-6F2A25686B8A}">
      <dsp:nvSpPr>
        <dsp:cNvPr id="0" name=""/>
        <dsp:cNvSpPr/>
      </dsp:nvSpPr>
      <dsp:spPr>
        <a:xfrm>
          <a:off x="5021383" y="2480026"/>
          <a:ext cx="171857" cy="1363425"/>
        </a:xfrm>
        <a:custGeom>
          <a:avLst/>
          <a:gdLst/>
          <a:ahLst/>
          <a:cxnLst/>
          <a:rect l="0" t="0" r="0" b="0"/>
          <a:pathLst>
            <a:path>
              <a:moveTo>
                <a:pt x="0" y="0"/>
              </a:moveTo>
              <a:lnTo>
                <a:pt x="0" y="1363425"/>
              </a:lnTo>
              <a:lnTo>
                <a:pt x="171857" y="1363425"/>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DE1C625-528B-4A2C-B717-528670B54A09}">
      <dsp:nvSpPr>
        <dsp:cNvPr id="0" name=""/>
        <dsp:cNvSpPr/>
      </dsp:nvSpPr>
      <dsp:spPr>
        <a:xfrm>
          <a:off x="5021383" y="2480026"/>
          <a:ext cx="171857" cy="551516"/>
        </a:xfrm>
        <a:custGeom>
          <a:avLst/>
          <a:gdLst/>
          <a:ahLst/>
          <a:cxnLst/>
          <a:rect l="0" t="0" r="0" b="0"/>
          <a:pathLst>
            <a:path>
              <a:moveTo>
                <a:pt x="0" y="0"/>
              </a:moveTo>
              <a:lnTo>
                <a:pt x="0" y="551516"/>
              </a:lnTo>
              <a:lnTo>
                <a:pt x="171857" y="551516"/>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C005531-931F-4C9D-82B8-6575347AF3AC}">
      <dsp:nvSpPr>
        <dsp:cNvPr id="0" name=""/>
        <dsp:cNvSpPr/>
      </dsp:nvSpPr>
      <dsp:spPr>
        <a:xfrm>
          <a:off x="4761248" y="1616041"/>
          <a:ext cx="718422" cy="291125"/>
        </a:xfrm>
        <a:custGeom>
          <a:avLst/>
          <a:gdLst/>
          <a:ahLst/>
          <a:cxnLst/>
          <a:rect l="0" t="0" r="0" b="0"/>
          <a:pathLst>
            <a:path>
              <a:moveTo>
                <a:pt x="0" y="0"/>
              </a:moveTo>
              <a:lnTo>
                <a:pt x="0" y="145562"/>
              </a:lnTo>
              <a:lnTo>
                <a:pt x="718422" y="145562"/>
              </a:lnTo>
              <a:lnTo>
                <a:pt x="718422" y="29112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5F09F6D-0B7B-4314-ADFC-20CFBA990149}">
      <dsp:nvSpPr>
        <dsp:cNvPr id="0" name=""/>
        <dsp:cNvSpPr/>
      </dsp:nvSpPr>
      <dsp:spPr>
        <a:xfrm>
          <a:off x="3584538" y="2480026"/>
          <a:ext cx="171857" cy="2175333"/>
        </a:xfrm>
        <a:custGeom>
          <a:avLst/>
          <a:gdLst/>
          <a:ahLst/>
          <a:cxnLst/>
          <a:rect l="0" t="0" r="0" b="0"/>
          <a:pathLst>
            <a:path>
              <a:moveTo>
                <a:pt x="0" y="0"/>
              </a:moveTo>
              <a:lnTo>
                <a:pt x="0" y="2175333"/>
              </a:lnTo>
              <a:lnTo>
                <a:pt x="171857" y="2175333"/>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C0EC85F-A36F-40B3-A3B2-49B87A1C756E}">
      <dsp:nvSpPr>
        <dsp:cNvPr id="0" name=""/>
        <dsp:cNvSpPr/>
      </dsp:nvSpPr>
      <dsp:spPr>
        <a:xfrm>
          <a:off x="3584538" y="2480026"/>
          <a:ext cx="171857" cy="1363425"/>
        </a:xfrm>
        <a:custGeom>
          <a:avLst/>
          <a:gdLst/>
          <a:ahLst/>
          <a:cxnLst/>
          <a:rect l="0" t="0" r="0" b="0"/>
          <a:pathLst>
            <a:path>
              <a:moveTo>
                <a:pt x="0" y="0"/>
              </a:moveTo>
              <a:lnTo>
                <a:pt x="0" y="1363425"/>
              </a:lnTo>
              <a:lnTo>
                <a:pt x="171857" y="1363425"/>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6E03E5D-2332-4E3A-99B6-63A721789387}">
      <dsp:nvSpPr>
        <dsp:cNvPr id="0" name=""/>
        <dsp:cNvSpPr/>
      </dsp:nvSpPr>
      <dsp:spPr>
        <a:xfrm>
          <a:off x="3584538" y="2480026"/>
          <a:ext cx="171857" cy="551516"/>
        </a:xfrm>
        <a:custGeom>
          <a:avLst/>
          <a:gdLst/>
          <a:ahLst/>
          <a:cxnLst/>
          <a:rect l="0" t="0" r="0" b="0"/>
          <a:pathLst>
            <a:path>
              <a:moveTo>
                <a:pt x="0" y="0"/>
              </a:moveTo>
              <a:lnTo>
                <a:pt x="0" y="551516"/>
              </a:lnTo>
              <a:lnTo>
                <a:pt x="171857" y="551516"/>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25651BE-7E6C-44E7-B931-F9225E8FCE5D}">
      <dsp:nvSpPr>
        <dsp:cNvPr id="0" name=""/>
        <dsp:cNvSpPr/>
      </dsp:nvSpPr>
      <dsp:spPr>
        <a:xfrm>
          <a:off x="4042826" y="1616041"/>
          <a:ext cx="718422" cy="291125"/>
        </a:xfrm>
        <a:custGeom>
          <a:avLst/>
          <a:gdLst/>
          <a:ahLst/>
          <a:cxnLst/>
          <a:rect l="0" t="0" r="0" b="0"/>
          <a:pathLst>
            <a:path>
              <a:moveTo>
                <a:pt x="718422" y="0"/>
              </a:moveTo>
              <a:lnTo>
                <a:pt x="718422" y="145562"/>
              </a:lnTo>
              <a:lnTo>
                <a:pt x="0" y="145562"/>
              </a:lnTo>
              <a:lnTo>
                <a:pt x="0" y="29112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B190ED2-414B-4B9B-AEE4-0BB58D639BA3}">
      <dsp:nvSpPr>
        <dsp:cNvPr id="0" name=""/>
        <dsp:cNvSpPr/>
      </dsp:nvSpPr>
      <dsp:spPr>
        <a:xfrm>
          <a:off x="3324404" y="694773"/>
          <a:ext cx="1436844" cy="291125"/>
        </a:xfrm>
        <a:custGeom>
          <a:avLst/>
          <a:gdLst/>
          <a:ahLst/>
          <a:cxnLst/>
          <a:rect l="0" t="0" r="0" b="0"/>
          <a:pathLst>
            <a:path>
              <a:moveTo>
                <a:pt x="0" y="0"/>
              </a:moveTo>
              <a:lnTo>
                <a:pt x="0" y="145562"/>
              </a:lnTo>
              <a:lnTo>
                <a:pt x="1436844" y="145562"/>
              </a:lnTo>
              <a:lnTo>
                <a:pt x="1436844" y="291125"/>
              </a:lnTo>
            </a:path>
          </a:pathLst>
        </a:cu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C3E21DD-2ECC-4E7B-B56D-8B61107442A9}">
      <dsp:nvSpPr>
        <dsp:cNvPr id="0" name=""/>
        <dsp:cNvSpPr/>
      </dsp:nvSpPr>
      <dsp:spPr>
        <a:xfrm>
          <a:off x="2147694" y="2480026"/>
          <a:ext cx="171857" cy="1363425"/>
        </a:xfrm>
        <a:custGeom>
          <a:avLst/>
          <a:gdLst/>
          <a:ahLst/>
          <a:cxnLst/>
          <a:rect l="0" t="0" r="0" b="0"/>
          <a:pathLst>
            <a:path>
              <a:moveTo>
                <a:pt x="0" y="0"/>
              </a:moveTo>
              <a:lnTo>
                <a:pt x="0" y="1363425"/>
              </a:lnTo>
              <a:lnTo>
                <a:pt x="171857" y="1363425"/>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D19B5BC-4613-477C-919A-D40DDCCB5F57}">
      <dsp:nvSpPr>
        <dsp:cNvPr id="0" name=""/>
        <dsp:cNvSpPr/>
      </dsp:nvSpPr>
      <dsp:spPr>
        <a:xfrm>
          <a:off x="2147694" y="2480026"/>
          <a:ext cx="171857" cy="551516"/>
        </a:xfrm>
        <a:custGeom>
          <a:avLst/>
          <a:gdLst/>
          <a:ahLst/>
          <a:cxnLst/>
          <a:rect l="0" t="0" r="0" b="0"/>
          <a:pathLst>
            <a:path>
              <a:moveTo>
                <a:pt x="0" y="0"/>
              </a:moveTo>
              <a:lnTo>
                <a:pt x="0" y="551516"/>
              </a:lnTo>
              <a:lnTo>
                <a:pt x="171857" y="551516"/>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454D8C5-F978-4047-BF78-91B4C0241FA4}">
      <dsp:nvSpPr>
        <dsp:cNvPr id="0" name=""/>
        <dsp:cNvSpPr/>
      </dsp:nvSpPr>
      <dsp:spPr>
        <a:xfrm>
          <a:off x="1887559" y="1616041"/>
          <a:ext cx="718422" cy="291125"/>
        </a:xfrm>
        <a:custGeom>
          <a:avLst/>
          <a:gdLst/>
          <a:ahLst/>
          <a:cxnLst/>
          <a:rect l="0" t="0" r="0" b="0"/>
          <a:pathLst>
            <a:path>
              <a:moveTo>
                <a:pt x="0" y="0"/>
              </a:moveTo>
              <a:lnTo>
                <a:pt x="0" y="145562"/>
              </a:lnTo>
              <a:lnTo>
                <a:pt x="718422" y="145562"/>
              </a:lnTo>
              <a:lnTo>
                <a:pt x="718422" y="29112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6B57D6A-8E31-4B44-B056-D6153AEE7AF6}">
      <dsp:nvSpPr>
        <dsp:cNvPr id="0" name=""/>
        <dsp:cNvSpPr/>
      </dsp:nvSpPr>
      <dsp:spPr>
        <a:xfrm>
          <a:off x="710850" y="2480026"/>
          <a:ext cx="171857" cy="2175333"/>
        </a:xfrm>
        <a:custGeom>
          <a:avLst/>
          <a:gdLst/>
          <a:ahLst/>
          <a:cxnLst/>
          <a:rect l="0" t="0" r="0" b="0"/>
          <a:pathLst>
            <a:path>
              <a:moveTo>
                <a:pt x="0" y="0"/>
              </a:moveTo>
              <a:lnTo>
                <a:pt x="0" y="2175333"/>
              </a:lnTo>
              <a:lnTo>
                <a:pt x="171857" y="2175333"/>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2B815A7-1EF1-48F3-9E9A-FFD95640062A}">
      <dsp:nvSpPr>
        <dsp:cNvPr id="0" name=""/>
        <dsp:cNvSpPr/>
      </dsp:nvSpPr>
      <dsp:spPr>
        <a:xfrm>
          <a:off x="710850" y="2480026"/>
          <a:ext cx="171857" cy="1363425"/>
        </a:xfrm>
        <a:custGeom>
          <a:avLst/>
          <a:gdLst/>
          <a:ahLst/>
          <a:cxnLst/>
          <a:rect l="0" t="0" r="0" b="0"/>
          <a:pathLst>
            <a:path>
              <a:moveTo>
                <a:pt x="0" y="0"/>
              </a:moveTo>
              <a:lnTo>
                <a:pt x="0" y="1363425"/>
              </a:lnTo>
              <a:lnTo>
                <a:pt x="171857" y="1363425"/>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58FE1E3-A650-4C48-BC23-C27A46D21428}">
      <dsp:nvSpPr>
        <dsp:cNvPr id="0" name=""/>
        <dsp:cNvSpPr/>
      </dsp:nvSpPr>
      <dsp:spPr>
        <a:xfrm>
          <a:off x="710850" y="2480026"/>
          <a:ext cx="171857" cy="551516"/>
        </a:xfrm>
        <a:custGeom>
          <a:avLst/>
          <a:gdLst/>
          <a:ahLst/>
          <a:cxnLst/>
          <a:rect l="0" t="0" r="0" b="0"/>
          <a:pathLst>
            <a:path>
              <a:moveTo>
                <a:pt x="0" y="0"/>
              </a:moveTo>
              <a:lnTo>
                <a:pt x="0" y="551516"/>
              </a:lnTo>
              <a:lnTo>
                <a:pt x="171857" y="551516"/>
              </a:lnTo>
            </a:path>
          </a:pathLst>
        </a:custGeom>
        <a:noFill/>
        <a:ln w="25400" cap="flat" cmpd="sng" algn="ctr">
          <a:solidFill>
            <a:schemeClr val="accent1">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4C5894C-39C0-4170-91DD-A2BE2CF2C9FD}">
      <dsp:nvSpPr>
        <dsp:cNvPr id="0" name=""/>
        <dsp:cNvSpPr/>
      </dsp:nvSpPr>
      <dsp:spPr>
        <a:xfrm>
          <a:off x="1169137" y="1616041"/>
          <a:ext cx="718422" cy="291125"/>
        </a:xfrm>
        <a:custGeom>
          <a:avLst/>
          <a:gdLst/>
          <a:ahLst/>
          <a:cxnLst/>
          <a:rect l="0" t="0" r="0" b="0"/>
          <a:pathLst>
            <a:path>
              <a:moveTo>
                <a:pt x="718422" y="0"/>
              </a:moveTo>
              <a:lnTo>
                <a:pt x="718422" y="145562"/>
              </a:lnTo>
              <a:lnTo>
                <a:pt x="0" y="145562"/>
              </a:lnTo>
              <a:lnTo>
                <a:pt x="0" y="291125"/>
              </a:lnTo>
            </a:path>
          </a:pathLst>
        </a:custGeom>
        <a:noFill/>
        <a:ln w="25400" cap="flat"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F706C5C5-E141-4786-9A27-8B6D5EDF6FC4}">
      <dsp:nvSpPr>
        <dsp:cNvPr id="0" name=""/>
        <dsp:cNvSpPr/>
      </dsp:nvSpPr>
      <dsp:spPr>
        <a:xfrm>
          <a:off x="1887559" y="694773"/>
          <a:ext cx="1436844" cy="291125"/>
        </a:xfrm>
        <a:custGeom>
          <a:avLst/>
          <a:gdLst/>
          <a:ahLst/>
          <a:cxnLst/>
          <a:rect l="0" t="0" r="0" b="0"/>
          <a:pathLst>
            <a:path>
              <a:moveTo>
                <a:pt x="1436844" y="0"/>
              </a:moveTo>
              <a:lnTo>
                <a:pt x="1436844" y="145562"/>
              </a:lnTo>
              <a:lnTo>
                <a:pt x="0" y="145562"/>
              </a:lnTo>
              <a:lnTo>
                <a:pt x="0" y="291125"/>
              </a:lnTo>
            </a:path>
          </a:pathLst>
        </a:custGeom>
        <a:noFill/>
        <a:ln w="25400" cap="flat" cmpd="sng" algn="ctr">
          <a:solidFill>
            <a:schemeClr val="accent5">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5E656B39-1ECA-4BB7-B265-8263B5DA7C67}">
      <dsp:nvSpPr>
        <dsp:cNvPr id="0" name=""/>
        <dsp:cNvSpPr/>
      </dsp:nvSpPr>
      <dsp:spPr>
        <a:xfrm>
          <a:off x="2631247" y="1617"/>
          <a:ext cx="1386313" cy="693156"/>
        </a:xfrm>
        <a:prstGeom prst="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tx1"/>
              </a:solidFill>
            </a:rPr>
            <a:t>Develetech</a:t>
          </a:r>
          <a:endParaRPr lang="en-US" sz="2200" b="0" kern="1200" dirty="0">
            <a:solidFill>
              <a:schemeClr val="tx1"/>
            </a:solidFill>
          </a:endParaRPr>
        </a:p>
      </dsp:txBody>
      <dsp:txXfrm>
        <a:off x="2631247" y="1617"/>
        <a:ext cx="1386313" cy="693156"/>
      </dsp:txXfrm>
    </dsp:sp>
    <dsp:sp modelId="{092E8F57-9591-443A-87D2-ABCAF423845A}">
      <dsp:nvSpPr>
        <dsp:cNvPr id="0" name=""/>
        <dsp:cNvSpPr/>
      </dsp:nvSpPr>
      <dsp:spPr>
        <a:xfrm>
          <a:off x="1257418" y="985899"/>
          <a:ext cx="1260283" cy="63014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US</a:t>
          </a:r>
        </a:p>
      </dsp:txBody>
      <dsp:txXfrm>
        <a:off x="1257418" y="985899"/>
        <a:ext cx="1260283" cy="630141"/>
      </dsp:txXfrm>
    </dsp:sp>
    <dsp:sp modelId="{166BDAEE-B4DA-4A0F-B30B-C8F059A85A40}">
      <dsp:nvSpPr>
        <dsp:cNvPr id="0" name=""/>
        <dsp:cNvSpPr/>
      </dsp:nvSpPr>
      <dsp:spPr>
        <a:xfrm>
          <a:off x="596278" y="1907167"/>
          <a:ext cx="1145718" cy="572859"/>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Sales</a:t>
          </a:r>
        </a:p>
      </dsp:txBody>
      <dsp:txXfrm>
        <a:off x="596278" y="1907167"/>
        <a:ext cx="1145718" cy="572859"/>
      </dsp:txXfrm>
    </dsp:sp>
    <dsp:sp modelId="{4B88761B-682B-41DA-8E7A-8ED1FEC0AD6F}">
      <dsp:nvSpPr>
        <dsp:cNvPr id="0" name=""/>
        <dsp:cNvSpPr/>
      </dsp:nvSpPr>
      <dsp:spPr>
        <a:xfrm>
          <a:off x="882708" y="2771152"/>
          <a:ext cx="1041564" cy="52078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John</a:t>
          </a:r>
        </a:p>
      </dsp:txBody>
      <dsp:txXfrm>
        <a:off x="882708" y="2771152"/>
        <a:ext cx="1041564" cy="520782"/>
      </dsp:txXfrm>
    </dsp:sp>
    <dsp:sp modelId="{589285C1-FF6D-432E-AB42-06C524597185}">
      <dsp:nvSpPr>
        <dsp:cNvPr id="0" name=""/>
        <dsp:cNvSpPr/>
      </dsp:nvSpPr>
      <dsp:spPr>
        <a:xfrm>
          <a:off x="882708" y="3583060"/>
          <a:ext cx="1041564" cy="52078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Mary</a:t>
          </a:r>
        </a:p>
      </dsp:txBody>
      <dsp:txXfrm>
        <a:off x="882708" y="3583060"/>
        <a:ext cx="1041564" cy="520782"/>
      </dsp:txXfrm>
    </dsp:sp>
    <dsp:sp modelId="{CE9C5036-C655-4518-860B-E845FD0DB32C}">
      <dsp:nvSpPr>
        <dsp:cNvPr id="0" name=""/>
        <dsp:cNvSpPr/>
      </dsp:nvSpPr>
      <dsp:spPr>
        <a:xfrm>
          <a:off x="882708" y="4394968"/>
          <a:ext cx="1041564" cy="52078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CRM</a:t>
          </a:r>
          <a:r>
            <a:rPr lang="en-US" sz="1400" kern="1200" dirty="0"/>
            <a:t> </a:t>
          </a:r>
          <a:r>
            <a:rPr lang="en-US" sz="1400" kern="1200" dirty="0">
              <a:solidFill>
                <a:schemeClr val="tx1"/>
              </a:solidFill>
            </a:rPr>
            <a:t>Server</a:t>
          </a:r>
        </a:p>
      </dsp:txBody>
      <dsp:txXfrm>
        <a:off x="882708" y="4394968"/>
        <a:ext cx="1041564" cy="520782"/>
      </dsp:txXfrm>
    </dsp:sp>
    <dsp:sp modelId="{7C887303-7167-4DA4-8A0C-BCA9EC336BFF}">
      <dsp:nvSpPr>
        <dsp:cNvPr id="0" name=""/>
        <dsp:cNvSpPr/>
      </dsp:nvSpPr>
      <dsp:spPr>
        <a:xfrm>
          <a:off x="2033122" y="1907167"/>
          <a:ext cx="1145718" cy="572859"/>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Marketing</a:t>
          </a:r>
        </a:p>
      </dsp:txBody>
      <dsp:txXfrm>
        <a:off x="2033122" y="1907167"/>
        <a:ext cx="1145718" cy="572859"/>
      </dsp:txXfrm>
    </dsp:sp>
    <dsp:sp modelId="{F99504EC-3E0E-46C1-A383-C51F159CEFEA}">
      <dsp:nvSpPr>
        <dsp:cNvPr id="0" name=""/>
        <dsp:cNvSpPr/>
      </dsp:nvSpPr>
      <dsp:spPr>
        <a:xfrm>
          <a:off x="2319552" y="2771152"/>
          <a:ext cx="1041564" cy="52078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Alyssa</a:t>
          </a:r>
        </a:p>
      </dsp:txBody>
      <dsp:txXfrm>
        <a:off x="2319552" y="2771152"/>
        <a:ext cx="1041564" cy="520782"/>
      </dsp:txXfrm>
    </dsp:sp>
    <dsp:sp modelId="{A230C247-56F6-4C58-AF89-F464E9FEB9F0}">
      <dsp:nvSpPr>
        <dsp:cNvPr id="0" name=""/>
        <dsp:cNvSpPr/>
      </dsp:nvSpPr>
      <dsp:spPr>
        <a:xfrm>
          <a:off x="2319552" y="3583060"/>
          <a:ext cx="1041564" cy="52078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Marketing</a:t>
          </a:r>
          <a:r>
            <a:rPr lang="en-US" sz="1400" kern="1200" dirty="0"/>
            <a:t> </a:t>
          </a:r>
          <a:r>
            <a:rPr lang="en-US" sz="1400" kern="1200" dirty="0">
              <a:solidFill>
                <a:schemeClr val="tx1"/>
              </a:solidFill>
            </a:rPr>
            <a:t>Website</a:t>
          </a:r>
        </a:p>
      </dsp:txBody>
      <dsp:txXfrm>
        <a:off x="2319552" y="3583060"/>
        <a:ext cx="1041564" cy="520782"/>
      </dsp:txXfrm>
    </dsp:sp>
    <dsp:sp modelId="{B34433E8-A883-425F-9CE7-A4C9027E55D8}">
      <dsp:nvSpPr>
        <dsp:cNvPr id="0" name=""/>
        <dsp:cNvSpPr/>
      </dsp:nvSpPr>
      <dsp:spPr>
        <a:xfrm>
          <a:off x="4131106" y="985899"/>
          <a:ext cx="1260283" cy="630141"/>
        </a:xfrm>
        <a:prstGeom prst="rect">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EU</a:t>
          </a:r>
        </a:p>
      </dsp:txBody>
      <dsp:txXfrm>
        <a:off x="4131106" y="985899"/>
        <a:ext cx="1260283" cy="630141"/>
      </dsp:txXfrm>
    </dsp:sp>
    <dsp:sp modelId="{4740075C-5DFB-4FA0-9CE8-97AA0211E119}">
      <dsp:nvSpPr>
        <dsp:cNvPr id="0" name=""/>
        <dsp:cNvSpPr/>
      </dsp:nvSpPr>
      <dsp:spPr>
        <a:xfrm>
          <a:off x="3469966" y="1907167"/>
          <a:ext cx="1145718" cy="572859"/>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R&amp;D</a:t>
          </a:r>
        </a:p>
      </dsp:txBody>
      <dsp:txXfrm>
        <a:off x="3469966" y="1907167"/>
        <a:ext cx="1145718" cy="572859"/>
      </dsp:txXfrm>
    </dsp:sp>
    <dsp:sp modelId="{BB001B84-622A-4DC8-864D-B6DC5FCDAC7F}">
      <dsp:nvSpPr>
        <dsp:cNvPr id="0" name=""/>
        <dsp:cNvSpPr/>
      </dsp:nvSpPr>
      <dsp:spPr>
        <a:xfrm>
          <a:off x="3756396" y="2771152"/>
          <a:ext cx="1041564" cy="52078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Marcus</a:t>
          </a:r>
        </a:p>
      </dsp:txBody>
      <dsp:txXfrm>
        <a:off x="3756396" y="2771152"/>
        <a:ext cx="1041564" cy="520782"/>
      </dsp:txXfrm>
    </dsp:sp>
    <dsp:sp modelId="{ACE8CB6F-2A74-4F73-8FC8-FA2FA4319883}">
      <dsp:nvSpPr>
        <dsp:cNvPr id="0" name=""/>
        <dsp:cNvSpPr/>
      </dsp:nvSpPr>
      <dsp:spPr>
        <a:xfrm>
          <a:off x="3756396" y="3583060"/>
          <a:ext cx="1041564" cy="52078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Jeremy</a:t>
          </a:r>
        </a:p>
      </dsp:txBody>
      <dsp:txXfrm>
        <a:off x="3756396" y="3583060"/>
        <a:ext cx="1041564" cy="520782"/>
      </dsp:txXfrm>
    </dsp:sp>
    <dsp:sp modelId="{128AB786-9804-4EDF-8FF3-E821F4F3BF70}">
      <dsp:nvSpPr>
        <dsp:cNvPr id="0" name=""/>
        <dsp:cNvSpPr/>
      </dsp:nvSpPr>
      <dsp:spPr>
        <a:xfrm>
          <a:off x="3756396" y="4394968"/>
          <a:ext cx="1041564" cy="52078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Workstation</a:t>
          </a:r>
        </a:p>
      </dsp:txBody>
      <dsp:txXfrm>
        <a:off x="3756396" y="4394968"/>
        <a:ext cx="1041564" cy="520782"/>
      </dsp:txXfrm>
    </dsp:sp>
    <dsp:sp modelId="{7B1C50CA-73B4-4784-8F88-9032CE2EE3E8}">
      <dsp:nvSpPr>
        <dsp:cNvPr id="0" name=""/>
        <dsp:cNvSpPr/>
      </dsp:nvSpPr>
      <dsp:spPr>
        <a:xfrm>
          <a:off x="4906811" y="1907167"/>
          <a:ext cx="1145718" cy="572859"/>
        </a:xfrm>
        <a:prstGeom prst="rect">
          <a:avLst/>
        </a:prstGeom>
        <a:gradFill rotWithShape="0">
          <a:gsLst>
            <a:gs pos="0">
              <a:schemeClr val="accent6">
                <a:hueOff val="0"/>
                <a:satOff val="0"/>
                <a:lumOff val="0"/>
                <a:alphaOff val="0"/>
                <a:shade val="51000"/>
                <a:satMod val="130000"/>
              </a:schemeClr>
            </a:gs>
            <a:gs pos="80000">
              <a:schemeClr val="accent6">
                <a:hueOff val="0"/>
                <a:satOff val="0"/>
                <a:lumOff val="0"/>
                <a:alphaOff val="0"/>
                <a:shade val="93000"/>
                <a:satMod val="130000"/>
              </a:schemeClr>
            </a:gs>
            <a:gs pos="100000">
              <a:schemeClr val="accent6">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IT</a:t>
          </a:r>
        </a:p>
      </dsp:txBody>
      <dsp:txXfrm>
        <a:off x="4906811" y="1907167"/>
        <a:ext cx="1145718" cy="572859"/>
      </dsp:txXfrm>
    </dsp:sp>
    <dsp:sp modelId="{A67CD5BA-E499-46BF-B46F-7E5E3292DAC3}">
      <dsp:nvSpPr>
        <dsp:cNvPr id="0" name=""/>
        <dsp:cNvSpPr/>
      </dsp:nvSpPr>
      <dsp:spPr>
        <a:xfrm>
          <a:off x="5193240" y="2771152"/>
          <a:ext cx="1041564" cy="52078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Gloria</a:t>
          </a:r>
        </a:p>
      </dsp:txBody>
      <dsp:txXfrm>
        <a:off x="5193240" y="2771152"/>
        <a:ext cx="1041564" cy="520782"/>
      </dsp:txXfrm>
    </dsp:sp>
    <dsp:sp modelId="{18AED0DD-0F3B-43B2-ACF9-A5516022D47C}">
      <dsp:nvSpPr>
        <dsp:cNvPr id="0" name=""/>
        <dsp:cNvSpPr/>
      </dsp:nvSpPr>
      <dsp:spPr>
        <a:xfrm>
          <a:off x="5193240" y="3583060"/>
          <a:ext cx="1041564" cy="52078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Francis</a:t>
          </a:r>
        </a:p>
      </dsp:txBody>
      <dsp:txXfrm>
        <a:off x="5193240" y="3583060"/>
        <a:ext cx="1041564" cy="520782"/>
      </dsp:txXfrm>
    </dsp:sp>
    <dsp:sp modelId="{ED07AF48-9FC7-4FFE-BFAD-BFB758809535}">
      <dsp:nvSpPr>
        <dsp:cNvPr id="0" name=""/>
        <dsp:cNvSpPr/>
      </dsp:nvSpPr>
      <dsp:spPr>
        <a:xfrm>
          <a:off x="5193240" y="4394968"/>
          <a:ext cx="1041564" cy="520782"/>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VPN Server</a:t>
          </a:r>
        </a:p>
      </dsp:txBody>
      <dsp:txXfrm>
        <a:off x="5193240" y="4394968"/>
        <a:ext cx="1041564" cy="52078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3075" name="Rectangle 3"/>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0CACD286-21D3-41BB-B5EA-83B39379D761}" type="slidenum">
              <a:rPr lang="en-GB" altLang="en-US" sz="1400">
                <a:latin typeface="Calibri" panose="020F0502020204030204" pitchFamily="34" charset="0"/>
                <a:cs typeface="Calibri" panose="020F0502020204030204" pitchFamily="34" charset="0"/>
              </a:rPr>
              <a:pPr algn="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440309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6482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GB" noProof="0" dirty="0"/>
              <a:t>Click to edit Master notes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315" name="Rectangle 3"/>
          <p:cNvSpPr>
            <a:spLocks noGrp="1" noRot="1" noChangeAspect="1" noChangeArrowheads="1" noTextEdit="1"/>
          </p:cNvSpPr>
          <p:nvPr>
            <p:ph type="sldImg" idx="2"/>
          </p:nvPr>
        </p:nvSpPr>
        <p:spPr bwMode="auto">
          <a:xfrm>
            <a:off x="1144588" y="854075"/>
            <a:ext cx="4568825" cy="3425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2053" name="Rectangle 5"/>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498F9F72-8C2F-41BE-A7D9-CFB19B8BF3F7}" type="slidenum">
              <a:rPr lang="en-GB" altLang="en-US" sz="1400">
                <a:latin typeface="Calibri" panose="020F0502020204030204" pitchFamily="34" charset="0"/>
                <a:cs typeface="Calibri" panose="020F0502020204030204" pitchFamily="34" charset="0"/>
              </a:rPr>
              <a:pPr algn="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823943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222400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a:extLst>
              <a:ext uri="{FF2B5EF4-FFF2-40B4-BE49-F238E27FC236}">
                <a16:creationId xmlns:a16="http://schemas.microsoft.com/office/drawing/2014/main" id="{E1495D94-D7C4-45E9-8BEA-80C88BAC4C6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defRPr sz="2000">
                <a:solidFill>
                  <a:schemeClr val="tx1"/>
                </a:solidFill>
                <a:latin typeface="Arial" panose="020B0604020202020204" pitchFamily="34" charset="0"/>
              </a:defRPr>
            </a:lvl1pPr>
            <a:lvl2pPr marL="742950" indent="-285750" defTabSz="990600">
              <a:defRPr sz="2000">
                <a:solidFill>
                  <a:schemeClr val="tx1"/>
                </a:solidFill>
                <a:latin typeface="Arial" panose="020B0604020202020204" pitchFamily="34" charset="0"/>
              </a:defRPr>
            </a:lvl2pPr>
            <a:lvl3pPr marL="1143000" indent="-228600" defTabSz="990600">
              <a:defRPr sz="2000">
                <a:solidFill>
                  <a:schemeClr val="tx1"/>
                </a:solidFill>
                <a:latin typeface="Arial" panose="020B0604020202020204" pitchFamily="34" charset="0"/>
              </a:defRPr>
            </a:lvl3pPr>
            <a:lvl4pPr marL="1600200" indent="-228600" defTabSz="990600">
              <a:defRPr sz="2000">
                <a:solidFill>
                  <a:schemeClr val="tx1"/>
                </a:solidFill>
                <a:latin typeface="Arial" panose="020B0604020202020204" pitchFamily="34" charset="0"/>
              </a:defRPr>
            </a:lvl4pPr>
            <a:lvl5pPr marL="2057400" indent="-228600" defTabSz="990600">
              <a:defRPr sz="2000">
                <a:solidFill>
                  <a:schemeClr val="tx1"/>
                </a:solidFill>
                <a:latin typeface="Arial" panose="020B0604020202020204" pitchFamily="34" charset="0"/>
              </a:defRPr>
            </a:lvl5pPr>
            <a:lvl6pPr marL="2514600" indent="-228600" defTabSz="990600"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90600"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90600"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90600" eaLnBrk="0" fontAlgn="base" hangingPunct="0">
              <a:spcBef>
                <a:spcPct val="0"/>
              </a:spcBef>
              <a:spcAft>
                <a:spcPct val="0"/>
              </a:spcAft>
              <a:defRPr sz="2000">
                <a:solidFill>
                  <a:schemeClr val="tx1"/>
                </a:solidFill>
                <a:latin typeface="Arial" panose="020B0604020202020204" pitchFamily="34" charset="0"/>
              </a:defRPr>
            </a:lvl9pPr>
          </a:lstStyle>
          <a:p>
            <a:pPr marL="0" marR="0" lvl="0" indent="0" algn="r" defTabSz="990600" rtl="0" eaLnBrk="1" fontAlgn="base" latinLnBrk="0" hangingPunct="1">
              <a:lnSpc>
                <a:spcPct val="100000"/>
              </a:lnSpc>
              <a:spcBef>
                <a:spcPct val="0"/>
              </a:spcBef>
              <a:spcAft>
                <a:spcPct val="0"/>
              </a:spcAft>
              <a:buClrTx/>
              <a:buSzTx/>
              <a:buFontTx/>
              <a:buNone/>
              <a:tabLst/>
              <a:defRPr/>
            </a:pPr>
            <a:fld id="{60578AF2-0AFF-49C3-B856-87FCBB392965}" type="slidenum">
              <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rPr>
              <a:pPr marL="0" marR="0" lvl="0" indent="0" algn="r" defTabSz="990600" rtl="0" eaLnBrk="1" fontAlgn="base" latinLnBrk="0" hangingPunct="1">
                <a:lnSpc>
                  <a:spcPct val="100000"/>
                </a:lnSpc>
                <a:spcBef>
                  <a:spcPct val="0"/>
                </a:spcBef>
                <a:spcAft>
                  <a:spcPct val="0"/>
                </a:spcAft>
                <a:buClrTx/>
                <a:buSzTx/>
                <a:buFontTx/>
                <a:buNone/>
                <a:tabLst/>
                <a:defRPr/>
              </a:pPr>
              <a:t>3</a:t>
            </a:fld>
            <a:endParaRPr kumimoji="0" lang="en-US" alt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52579" name="Rectangle 2">
            <a:extLst>
              <a:ext uri="{FF2B5EF4-FFF2-40B4-BE49-F238E27FC236}">
                <a16:creationId xmlns:a16="http://schemas.microsoft.com/office/drawing/2014/main" id="{253C03D5-EFAB-460B-9A7D-78DDD6C6D54E}"/>
              </a:ext>
            </a:extLst>
          </p:cNvPr>
          <p:cNvSpPr>
            <a:spLocks noGrp="1" noRot="1" noChangeAspect="1" noChangeArrowheads="1" noTextEdit="1"/>
          </p:cNvSpPr>
          <p:nvPr>
            <p:ph type="sldImg"/>
          </p:nvPr>
        </p:nvSpPr>
        <p:spPr>
          <a:xfrm>
            <a:off x="1260475" y="720725"/>
            <a:ext cx="4799013" cy="3598863"/>
          </a:xfrm>
          <a:ln/>
        </p:spPr>
      </p:sp>
      <p:sp>
        <p:nvSpPr>
          <p:cNvPr id="152580" name="Rectangle 3">
            <a:extLst>
              <a:ext uri="{FF2B5EF4-FFF2-40B4-BE49-F238E27FC236}">
                <a16:creationId xmlns:a16="http://schemas.microsoft.com/office/drawing/2014/main" id="{E8633625-93BC-4EFD-9EAF-FBF668E1EA9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extLst>
      <p:ext uri="{BB962C8B-B14F-4D97-AF65-F5344CB8AC3E}">
        <p14:creationId xmlns:p14="http://schemas.microsoft.com/office/powerpoint/2010/main" val="4270333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978485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Tree>
    <p:extLst>
      <p:ext uri="{BB962C8B-B14F-4D97-AF65-F5344CB8AC3E}">
        <p14:creationId xmlns:p14="http://schemas.microsoft.com/office/powerpoint/2010/main" val="2458315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970286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67966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5267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3429000"/>
          </a:xfrm>
          <a:prstGeom prst="rect">
            <a:avLst/>
          </a:prstGeom>
          <a:solidFill>
            <a:srgbClr val="A2FFA3"/>
          </a:solidFill>
          <a:ln w="9525">
            <a:noFill/>
            <a:miter lim="800000"/>
            <a:headEnd/>
            <a:tailEnd/>
          </a:ln>
          <a:effectLst/>
        </p:spPr>
        <p:txBody>
          <a:bodyPr wrap="none" anchor="ctr"/>
          <a:lstStyle/>
          <a:p>
            <a:pPr algn="ctr">
              <a:defRPr/>
            </a:pPr>
            <a:endParaRPr lang="en-US">
              <a:latin typeface="Arial" charset="0"/>
            </a:endParaRPr>
          </a:p>
        </p:txBody>
      </p:sp>
      <p:pic>
        <p:nvPicPr>
          <p:cNvPr id="5" name="Picture 10" descr="APU Logo_Final_Vertical_V1_HR1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88" y="2514600"/>
            <a:ext cx="2530476"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Rectangle 2"/>
          <p:cNvSpPr>
            <a:spLocks noGrp="1" noChangeArrowheads="1"/>
          </p:cNvSpPr>
          <p:nvPr>
            <p:ph type="ctrTitle"/>
          </p:nvPr>
        </p:nvSpPr>
        <p:spPr>
          <a:xfrm>
            <a:off x="2389188" y="1952625"/>
            <a:ext cx="6754812" cy="1470025"/>
          </a:xfrm>
        </p:spPr>
        <p:txBody>
          <a:bodyPr/>
          <a:lstStyle>
            <a:lvl1pPr>
              <a:defRPr/>
            </a:lvl1pPr>
          </a:lstStyle>
          <a:p>
            <a:r>
              <a:rPr lang="en-US"/>
              <a:t>Click to edit Master title style</a:t>
            </a:r>
            <a:endParaRPr lang="en-GB"/>
          </a:p>
        </p:txBody>
      </p:sp>
      <p:sp>
        <p:nvSpPr>
          <p:cNvPr id="87043" name="Rectangle 3"/>
          <p:cNvSpPr>
            <a:spLocks noGrp="1" noChangeArrowheads="1"/>
          </p:cNvSpPr>
          <p:nvPr>
            <p:ph type="subTitle" idx="1"/>
          </p:nvPr>
        </p:nvSpPr>
        <p:spPr>
          <a:xfrm>
            <a:off x="2374900" y="3886200"/>
            <a:ext cx="6769100" cy="175260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3700599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1"/>
          <p:cNvSpPr>
            <a:spLocks noGrp="1"/>
          </p:cNvSpPr>
          <p:nvPr>
            <p:ph type="sldNum" sz="quarter" idx="4"/>
          </p:nvPr>
        </p:nvSpPr>
        <p:spPr>
          <a:xfrm>
            <a:off x="7055756" y="6614659"/>
            <a:ext cx="2057400" cy="219075"/>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4939A606-A0DF-4FBD-9089-A0E96CB54EC7}" type="slidenum">
              <a:rPr lang="en-GB" smtClean="0"/>
              <a:pPr/>
              <a:t>‹#›</a:t>
            </a:fld>
            <a:r>
              <a:rPr lang="en-GB" dirty="0"/>
              <a:t> of 33</a:t>
            </a:r>
          </a:p>
        </p:txBody>
      </p:sp>
    </p:spTree>
    <p:extLst>
      <p:ext uri="{BB962C8B-B14F-4D97-AF65-F5344CB8AC3E}">
        <p14:creationId xmlns:p14="http://schemas.microsoft.com/office/powerpoint/2010/main" val="4117174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3" y="274638"/>
            <a:ext cx="2057400" cy="59483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85775" y="274638"/>
            <a:ext cx="6021388" cy="594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1"/>
          <p:cNvSpPr>
            <a:spLocks noGrp="1"/>
          </p:cNvSpPr>
          <p:nvPr>
            <p:ph type="sldNum" sz="quarter" idx="4"/>
          </p:nvPr>
        </p:nvSpPr>
        <p:spPr>
          <a:xfrm>
            <a:off x="7055756" y="6614659"/>
            <a:ext cx="2057400" cy="219075"/>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4939A606-A0DF-4FBD-9089-A0E96CB54EC7}" type="slidenum">
              <a:rPr lang="en-GB" smtClean="0"/>
              <a:pPr/>
              <a:t>‹#›</a:t>
            </a:fld>
            <a:r>
              <a:rPr lang="en-GB" dirty="0"/>
              <a:t> of 33</a:t>
            </a:r>
          </a:p>
        </p:txBody>
      </p:sp>
    </p:spTree>
    <p:extLst>
      <p:ext uri="{BB962C8B-B14F-4D97-AF65-F5344CB8AC3E}">
        <p14:creationId xmlns:p14="http://schemas.microsoft.com/office/powerpoint/2010/main" val="319751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4" name="Picture 3" descr="Logo, company name&#10;&#10;Description automatically generated">
            <a:extLst>
              <a:ext uri="{FF2B5EF4-FFF2-40B4-BE49-F238E27FC236}">
                <a16:creationId xmlns:a16="http://schemas.microsoft.com/office/drawing/2014/main" id="{42884E60-9935-4C94-C83F-8A17E29F9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9898" y="50215"/>
            <a:ext cx="1104100" cy="1363524"/>
          </a:xfrm>
          <a:prstGeom prst="rect">
            <a:avLst/>
          </a:prstGeom>
        </p:spPr>
      </p:pic>
    </p:spTree>
    <p:extLst>
      <p:ext uri="{BB962C8B-B14F-4D97-AF65-F5344CB8AC3E}">
        <p14:creationId xmlns:p14="http://schemas.microsoft.com/office/powerpoint/2010/main" val="14923098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3">
            <a:extLst>
              <a:ext uri="{FF2B5EF4-FFF2-40B4-BE49-F238E27FC236}">
                <a16:creationId xmlns:a16="http://schemas.microsoft.com/office/drawing/2014/main" id="{AE047D7A-CB0C-0E87-02A2-46AE102DCCE8}"/>
              </a:ext>
            </a:extLst>
          </p:cNvPr>
          <p:cNvPicPr>
            <a:picLocks noChangeAspect="1"/>
          </p:cNvPicPr>
          <p:nvPr/>
        </p:nvPicPr>
        <p:blipFill>
          <a:blip r:embed="rId4"/>
          <a:stretch>
            <a:fillRect/>
          </a:stretch>
        </p:blipFill>
        <p:spPr>
          <a:xfrm>
            <a:off x="8041078" y="75543"/>
            <a:ext cx="1102920" cy="1362076"/>
          </a:xfrm>
          <a:prstGeom prst="rect">
            <a:avLst/>
          </a:prstGeom>
        </p:spPr>
      </p:pic>
    </p:spTree>
    <p:extLst>
      <p:ext uri="{BB962C8B-B14F-4D97-AF65-F5344CB8AC3E}">
        <p14:creationId xmlns:p14="http://schemas.microsoft.com/office/powerpoint/2010/main" val="3419299450"/>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5" name="Picture 4">
            <a:extLst>
              <a:ext uri="{FF2B5EF4-FFF2-40B4-BE49-F238E27FC236}">
                <a16:creationId xmlns:a16="http://schemas.microsoft.com/office/drawing/2014/main" id="{DDE1FD8D-A7D1-E632-498D-A2DEBD80C6EF}"/>
              </a:ext>
            </a:extLst>
          </p:cNvPr>
          <p:cNvPicPr>
            <a:picLocks noChangeAspect="1"/>
          </p:cNvPicPr>
          <p:nvPr/>
        </p:nvPicPr>
        <p:blipFill>
          <a:blip r:embed="rId4"/>
          <a:stretch>
            <a:fillRect/>
          </a:stretch>
        </p:blipFill>
        <p:spPr>
          <a:xfrm>
            <a:off x="8005476" y="-84512"/>
            <a:ext cx="1115665" cy="1377815"/>
          </a:xfrm>
          <a:prstGeom prst="rect">
            <a:avLst/>
          </a:prstGeom>
        </p:spPr>
      </p:pic>
    </p:spTree>
    <p:extLst>
      <p:ext uri="{BB962C8B-B14F-4D97-AF65-F5344CB8AC3E}">
        <p14:creationId xmlns:p14="http://schemas.microsoft.com/office/powerpoint/2010/main" val="2196272542"/>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8" name="Picture 7">
            <a:extLst>
              <a:ext uri="{FF2B5EF4-FFF2-40B4-BE49-F238E27FC236}">
                <a16:creationId xmlns:a16="http://schemas.microsoft.com/office/drawing/2014/main" id="{4AF1CA2F-924E-AE11-12BB-ABBEC20B856A}"/>
              </a:ext>
            </a:extLst>
          </p:cNvPr>
          <p:cNvPicPr>
            <a:picLocks noChangeAspect="1"/>
          </p:cNvPicPr>
          <p:nvPr/>
        </p:nvPicPr>
        <p:blipFill>
          <a:blip r:embed="rId2"/>
          <a:stretch>
            <a:fillRect/>
          </a:stretch>
        </p:blipFill>
        <p:spPr>
          <a:xfrm>
            <a:off x="8248650" y="44964"/>
            <a:ext cx="895350" cy="1108188"/>
          </a:xfrm>
          <a:prstGeom prst="rect">
            <a:avLst/>
          </a:prstGeom>
        </p:spPr>
      </p:pic>
      <p:pic>
        <p:nvPicPr>
          <p:cNvPr id="10" name="Picture 9">
            <a:extLst>
              <a:ext uri="{FF2B5EF4-FFF2-40B4-BE49-F238E27FC236}">
                <a16:creationId xmlns:a16="http://schemas.microsoft.com/office/drawing/2014/main" id="{A8CA9AD8-8822-D85D-0707-FBEEC8E087AB}"/>
              </a:ext>
            </a:extLst>
          </p:cNvPr>
          <p:cNvPicPr>
            <a:picLocks noChangeAspect="1"/>
          </p:cNvPicPr>
          <p:nvPr/>
        </p:nvPicPr>
        <p:blipFill>
          <a:blip r:embed="rId3"/>
          <a:stretch>
            <a:fillRect/>
          </a:stretch>
        </p:blipFill>
        <p:spPr>
          <a:xfrm>
            <a:off x="6978093" y="3960"/>
            <a:ext cx="896074" cy="1108188"/>
          </a:xfrm>
          <a:prstGeom prst="rect">
            <a:avLst/>
          </a:prstGeom>
        </p:spPr>
      </p:pic>
    </p:spTree>
    <p:extLst>
      <p:ext uri="{BB962C8B-B14F-4D97-AF65-F5344CB8AC3E}">
        <p14:creationId xmlns:p14="http://schemas.microsoft.com/office/powerpoint/2010/main" val="1899130003"/>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pic>
        <p:nvPicPr>
          <p:cNvPr id="5" name="Picture 4">
            <a:extLst>
              <a:ext uri="{FF2B5EF4-FFF2-40B4-BE49-F238E27FC236}">
                <a16:creationId xmlns:a16="http://schemas.microsoft.com/office/drawing/2014/main" id="{7D4EE0CE-D09D-13D8-9868-3B5B197D0F33}"/>
              </a:ext>
            </a:extLst>
          </p:cNvPr>
          <p:cNvPicPr>
            <a:picLocks noChangeAspect="1"/>
          </p:cNvPicPr>
          <p:nvPr/>
        </p:nvPicPr>
        <p:blipFill>
          <a:blip r:embed="rId2"/>
          <a:stretch>
            <a:fillRect/>
          </a:stretch>
        </p:blipFill>
        <p:spPr>
          <a:xfrm>
            <a:off x="8196888" y="62243"/>
            <a:ext cx="947113" cy="1169658"/>
          </a:xfrm>
          <a:prstGeom prst="rect">
            <a:avLst/>
          </a:prstGeom>
        </p:spPr>
      </p:pic>
    </p:spTree>
    <p:extLst>
      <p:ext uri="{BB962C8B-B14F-4D97-AF65-F5344CB8AC3E}">
        <p14:creationId xmlns:p14="http://schemas.microsoft.com/office/powerpoint/2010/main" val="1465947471"/>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pic>
        <p:nvPicPr>
          <p:cNvPr id="8" name="Picture 7">
            <a:extLst>
              <a:ext uri="{FF2B5EF4-FFF2-40B4-BE49-F238E27FC236}">
                <a16:creationId xmlns:a16="http://schemas.microsoft.com/office/drawing/2014/main" id="{5CC693C5-DD98-AC19-3152-F9560029DFA2}"/>
              </a:ext>
            </a:extLst>
          </p:cNvPr>
          <p:cNvPicPr>
            <a:picLocks noChangeAspect="1"/>
          </p:cNvPicPr>
          <p:nvPr/>
        </p:nvPicPr>
        <p:blipFill>
          <a:blip r:embed="rId2"/>
          <a:stretch>
            <a:fillRect/>
          </a:stretch>
        </p:blipFill>
        <p:spPr>
          <a:xfrm>
            <a:off x="8236698" y="28577"/>
            <a:ext cx="896190" cy="1109568"/>
          </a:xfrm>
          <a:prstGeom prst="rect">
            <a:avLst/>
          </a:prstGeom>
        </p:spPr>
      </p:pic>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8551064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47948"/>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pic>
        <p:nvPicPr>
          <p:cNvPr id="9" name="Picture 8">
            <a:extLst>
              <a:ext uri="{FF2B5EF4-FFF2-40B4-BE49-F238E27FC236}">
                <a16:creationId xmlns:a16="http://schemas.microsoft.com/office/drawing/2014/main" id="{F4FBDFD6-79DA-D6BE-0448-96C8DCC172E2}"/>
              </a:ext>
            </a:extLst>
          </p:cNvPr>
          <p:cNvPicPr>
            <a:picLocks noChangeAspect="1"/>
          </p:cNvPicPr>
          <p:nvPr/>
        </p:nvPicPr>
        <p:blipFill>
          <a:blip r:embed="rId2"/>
          <a:stretch>
            <a:fillRect/>
          </a:stretch>
        </p:blipFill>
        <p:spPr>
          <a:xfrm>
            <a:off x="8247810" y="-47948"/>
            <a:ext cx="896190" cy="1109568"/>
          </a:xfrm>
          <a:prstGeom prst="rect">
            <a:avLst/>
          </a:prstGeom>
        </p:spPr>
      </p:pic>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557216230"/>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01DF7E10-430C-4E25-987A-D9E8ADAA7745}"/>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005792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1"/>
          <p:cNvSpPr>
            <a:spLocks noGrp="1"/>
          </p:cNvSpPr>
          <p:nvPr>
            <p:ph type="sldNum" sz="quarter" idx="4"/>
          </p:nvPr>
        </p:nvSpPr>
        <p:spPr>
          <a:xfrm>
            <a:off x="7055756" y="6614659"/>
            <a:ext cx="2057400" cy="219075"/>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4939A606-A0DF-4FBD-9089-A0E96CB54EC7}" type="slidenum">
              <a:rPr lang="en-GB" smtClean="0"/>
              <a:pPr/>
              <a:t>‹#›</a:t>
            </a:fld>
            <a:r>
              <a:rPr lang="en-GB" dirty="0"/>
              <a:t> of 33</a:t>
            </a:r>
          </a:p>
        </p:txBody>
      </p:sp>
    </p:spTree>
    <p:extLst>
      <p:ext uri="{BB962C8B-B14F-4D97-AF65-F5344CB8AC3E}">
        <p14:creationId xmlns:p14="http://schemas.microsoft.com/office/powerpoint/2010/main" val="14612426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DA8370A5-1740-3ABE-F0A5-C7BCD001E4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764744077"/>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D143FC5C-89B3-91B4-DDDF-8061B1B3970A}"/>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7248005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F2655302-5D4A-37B8-AB30-349CD13927BB}"/>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502470385"/>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AC308BD9-AC63-2D50-3B12-FBC0E86013EF}"/>
              </a:ext>
            </a:extLst>
          </p:cNvPr>
          <p:cNvPicPr>
            <a:picLocks noChangeAspect="1"/>
          </p:cNvPicPr>
          <p:nvPr/>
        </p:nvPicPr>
        <p:blipFill>
          <a:blip r:embed="rId2"/>
          <a:stretch>
            <a:fillRect/>
          </a:stretch>
        </p:blipFill>
        <p:spPr>
          <a:xfrm>
            <a:off x="8247810" y="-4762"/>
            <a:ext cx="896190" cy="1109568"/>
          </a:xfrm>
          <a:prstGeom prst="rect">
            <a:avLst/>
          </a:prstGeom>
        </p:spPr>
      </p:pic>
    </p:spTree>
    <p:extLst>
      <p:ext uri="{BB962C8B-B14F-4D97-AF65-F5344CB8AC3E}">
        <p14:creationId xmlns:p14="http://schemas.microsoft.com/office/powerpoint/2010/main" val="33122553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8" name="Picture 7">
            <a:extLst>
              <a:ext uri="{FF2B5EF4-FFF2-40B4-BE49-F238E27FC236}">
                <a16:creationId xmlns:a16="http://schemas.microsoft.com/office/drawing/2014/main" id="{3F565178-4E2E-92E2-03AB-296C33492130}"/>
              </a:ext>
            </a:extLst>
          </p:cNvPr>
          <p:cNvPicPr>
            <a:picLocks noChangeAspect="1"/>
          </p:cNvPicPr>
          <p:nvPr/>
        </p:nvPicPr>
        <p:blipFill>
          <a:blip r:embed="rId2"/>
          <a:stretch>
            <a:fillRect/>
          </a:stretch>
        </p:blipFill>
        <p:spPr>
          <a:xfrm>
            <a:off x="8247810" y="12700"/>
            <a:ext cx="896190" cy="1103472"/>
          </a:xfrm>
          <a:prstGeom prst="rect">
            <a:avLst/>
          </a:prstGeom>
        </p:spPr>
      </p:pic>
    </p:spTree>
    <p:extLst>
      <p:ext uri="{BB962C8B-B14F-4D97-AF65-F5344CB8AC3E}">
        <p14:creationId xmlns:p14="http://schemas.microsoft.com/office/powerpoint/2010/main" val="2605251102"/>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9" name="Picture 8">
            <a:extLst>
              <a:ext uri="{FF2B5EF4-FFF2-40B4-BE49-F238E27FC236}">
                <a16:creationId xmlns:a16="http://schemas.microsoft.com/office/drawing/2014/main" id="{7966537B-1220-BFD8-2AEA-74EE8804032D}"/>
              </a:ext>
            </a:extLst>
          </p:cNvPr>
          <p:cNvPicPr>
            <a:picLocks noChangeAspect="1"/>
          </p:cNvPicPr>
          <p:nvPr/>
        </p:nvPicPr>
        <p:blipFill>
          <a:blip r:embed="rId2"/>
          <a:stretch>
            <a:fillRect/>
          </a:stretch>
        </p:blipFill>
        <p:spPr>
          <a:xfrm>
            <a:off x="8238706" y="0"/>
            <a:ext cx="896190" cy="1109568"/>
          </a:xfrm>
          <a:prstGeom prst="rect">
            <a:avLst/>
          </a:prstGeom>
        </p:spPr>
      </p:pic>
    </p:spTree>
    <p:extLst>
      <p:ext uri="{BB962C8B-B14F-4D97-AF65-F5344CB8AC3E}">
        <p14:creationId xmlns:p14="http://schemas.microsoft.com/office/powerpoint/2010/main" val="9743129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10" name="Picture 9">
            <a:extLst>
              <a:ext uri="{FF2B5EF4-FFF2-40B4-BE49-F238E27FC236}">
                <a16:creationId xmlns:a16="http://schemas.microsoft.com/office/drawing/2014/main" id="{9D52FF7B-3D38-87EF-79B8-141215463ECC}"/>
              </a:ext>
            </a:extLst>
          </p:cNvPr>
          <p:cNvPicPr>
            <a:picLocks noChangeAspect="1"/>
          </p:cNvPicPr>
          <p:nvPr/>
        </p:nvPicPr>
        <p:blipFill>
          <a:blip r:embed="rId2"/>
          <a:stretch>
            <a:fillRect/>
          </a:stretch>
        </p:blipFill>
        <p:spPr>
          <a:xfrm>
            <a:off x="8238706" y="-27860"/>
            <a:ext cx="896190" cy="1103472"/>
          </a:xfrm>
          <a:prstGeom prst="rect">
            <a:avLst/>
          </a:prstGeom>
        </p:spPr>
      </p:pic>
    </p:spTree>
    <p:extLst>
      <p:ext uri="{BB962C8B-B14F-4D97-AF65-F5344CB8AC3E}">
        <p14:creationId xmlns:p14="http://schemas.microsoft.com/office/powerpoint/2010/main" val="878084074"/>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28F42-C4BB-5CCC-D37C-2FD6EBCA05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614978515"/>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72B7E-8446-C266-C188-6F26B42EE6FB}"/>
              </a:ext>
            </a:extLst>
          </p:cNvPr>
          <p:cNvPicPr>
            <a:picLocks noChangeAspect="1"/>
          </p:cNvPicPr>
          <p:nvPr/>
        </p:nvPicPr>
        <p:blipFill>
          <a:blip r:embed="rId2"/>
          <a:stretch>
            <a:fillRect/>
          </a:stretch>
        </p:blipFill>
        <p:spPr>
          <a:xfrm>
            <a:off x="8238285" y="0"/>
            <a:ext cx="896190" cy="1109568"/>
          </a:xfrm>
          <a:prstGeom prst="rect">
            <a:avLst/>
          </a:prstGeom>
        </p:spPr>
      </p:pic>
    </p:spTree>
    <p:extLst>
      <p:ext uri="{BB962C8B-B14F-4D97-AF65-F5344CB8AC3E}">
        <p14:creationId xmlns:p14="http://schemas.microsoft.com/office/powerpoint/2010/main" val="9375848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90AB1-350E-8302-6236-A81641023524}"/>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783591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5" name="Slide Number Placeholder 1"/>
          <p:cNvSpPr>
            <a:spLocks noGrp="1"/>
          </p:cNvSpPr>
          <p:nvPr>
            <p:ph type="sldNum" sz="quarter" idx="4"/>
          </p:nvPr>
        </p:nvSpPr>
        <p:spPr>
          <a:xfrm>
            <a:off x="7055756" y="6614659"/>
            <a:ext cx="2057400" cy="219075"/>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4939A606-A0DF-4FBD-9089-A0E96CB54EC7}" type="slidenum">
              <a:rPr lang="en-GB" smtClean="0"/>
              <a:pPr/>
              <a:t>‹#›</a:t>
            </a:fld>
            <a:r>
              <a:rPr lang="en-GB" dirty="0"/>
              <a:t> of 33</a:t>
            </a:r>
          </a:p>
        </p:txBody>
      </p:sp>
    </p:spTree>
    <p:extLst>
      <p:ext uri="{BB962C8B-B14F-4D97-AF65-F5344CB8AC3E}">
        <p14:creationId xmlns:p14="http://schemas.microsoft.com/office/powerpoint/2010/main" val="22650439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5A9F8-B4CB-884F-BB69-658179636F74}"/>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035842857"/>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7DFCAE6E-66E6-0CBA-0535-F1CCF409B977}"/>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796988296"/>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DC069447-BE09-A312-A5E4-D814D1507ECD}"/>
              </a:ext>
            </a:extLst>
          </p:cNvPr>
          <p:cNvPicPr>
            <a:picLocks noChangeAspect="1"/>
          </p:cNvPicPr>
          <p:nvPr/>
        </p:nvPicPr>
        <p:blipFill>
          <a:blip r:embed="rId2"/>
          <a:stretch>
            <a:fillRect/>
          </a:stretch>
        </p:blipFill>
        <p:spPr>
          <a:xfrm>
            <a:off x="9105" y="0"/>
            <a:ext cx="896190" cy="1103472"/>
          </a:xfrm>
          <a:prstGeom prst="rect">
            <a:avLst/>
          </a:prstGeom>
        </p:spPr>
      </p:pic>
    </p:spTree>
    <p:extLst>
      <p:ext uri="{BB962C8B-B14F-4D97-AF65-F5344CB8AC3E}">
        <p14:creationId xmlns:p14="http://schemas.microsoft.com/office/powerpoint/2010/main" val="3568202484"/>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08A88DC6-2D85-73C6-311B-D8A082496EC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4374112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BD6C3883-F038-23D4-CBA3-04C862509E61}"/>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695536224"/>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9DD39C9D-F543-7E39-E1A1-67A1187E7C6D}"/>
              </a:ext>
            </a:extLst>
          </p:cNvPr>
          <p:cNvPicPr>
            <a:picLocks noChangeAspect="1"/>
          </p:cNvPicPr>
          <p:nvPr/>
        </p:nvPicPr>
        <p:blipFill>
          <a:blip r:embed="rId2"/>
          <a:stretch>
            <a:fillRect/>
          </a:stretch>
        </p:blipFill>
        <p:spPr>
          <a:xfrm>
            <a:off x="8247810" y="-16058"/>
            <a:ext cx="896190" cy="1109568"/>
          </a:xfrm>
          <a:prstGeom prst="rect">
            <a:avLst/>
          </a:prstGeom>
        </p:spPr>
      </p:pic>
    </p:spTree>
    <p:extLst>
      <p:ext uri="{BB962C8B-B14F-4D97-AF65-F5344CB8AC3E}">
        <p14:creationId xmlns:p14="http://schemas.microsoft.com/office/powerpoint/2010/main" val="2191769532"/>
      </p:ext>
    </p:extLst>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4" name="Picture 3">
            <a:extLst>
              <a:ext uri="{FF2B5EF4-FFF2-40B4-BE49-F238E27FC236}">
                <a16:creationId xmlns:a16="http://schemas.microsoft.com/office/drawing/2014/main" id="{AD7DB65F-FE40-D9F7-738B-AE427EA54DDB}"/>
              </a:ext>
            </a:extLst>
          </p:cNvPr>
          <p:cNvPicPr>
            <a:picLocks noChangeAspect="1"/>
          </p:cNvPicPr>
          <p:nvPr/>
        </p:nvPicPr>
        <p:blipFill>
          <a:blip r:embed="rId2"/>
          <a:stretch>
            <a:fillRect/>
          </a:stretch>
        </p:blipFill>
        <p:spPr>
          <a:xfrm>
            <a:off x="8288383" y="-24446"/>
            <a:ext cx="855617" cy="1191981"/>
          </a:xfrm>
          <a:prstGeom prst="rect">
            <a:avLst/>
          </a:prstGeom>
        </p:spPr>
      </p:pic>
    </p:spTree>
    <p:extLst>
      <p:ext uri="{BB962C8B-B14F-4D97-AF65-F5344CB8AC3E}">
        <p14:creationId xmlns:p14="http://schemas.microsoft.com/office/powerpoint/2010/main" val="770554373"/>
      </p:ext>
    </p:extLst>
  </p:cSld>
  <p:clrMapOvr>
    <a:masterClrMapping/>
  </p:clrMapOvr>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EB1D02F6-DCF7-DAE9-85B9-9944F944B1E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055005079"/>
      </p:ext>
    </p:extLst>
  </p:cSld>
  <p:clrMapOvr>
    <a:masterClrMapping/>
  </p:clrMapOvr>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A9A4D3AD-E4A5-21C8-8BDB-5FBA46C3F115}"/>
              </a:ext>
            </a:extLst>
          </p:cNvPr>
          <p:cNvPicPr>
            <a:picLocks noChangeAspect="1"/>
          </p:cNvPicPr>
          <p:nvPr/>
        </p:nvPicPr>
        <p:blipFill>
          <a:blip r:embed="rId2"/>
          <a:stretch>
            <a:fillRect/>
          </a:stretch>
        </p:blipFill>
        <p:spPr>
          <a:xfrm>
            <a:off x="8317774" y="1"/>
            <a:ext cx="826226" cy="1151034"/>
          </a:xfrm>
          <a:prstGeom prst="rect">
            <a:avLst/>
          </a:prstGeom>
        </p:spPr>
      </p:pic>
    </p:spTree>
    <p:extLst>
      <p:ext uri="{BB962C8B-B14F-4D97-AF65-F5344CB8AC3E}">
        <p14:creationId xmlns:p14="http://schemas.microsoft.com/office/powerpoint/2010/main" val="1523863695"/>
      </p:ext>
    </p:extLst>
  </p:cSld>
  <p:clrMapOvr>
    <a:masterClrMapping/>
  </p:clrMapOvr>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EA7678C3-56FB-0508-5AED-AC1CEF948DFB}"/>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1786440309"/>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87363" y="16970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1"/>
          <p:cNvSpPr>
            <a:spLocks noGrp="1"/>
          </p:cNvSpPr>
          <p:nvPr>
            <p:ph type="sldNum" sz="quarter" idx="4"/>
          </p:nvPr>
        </p:nvSpPr>
        <p:spPr>
          <a:xfrm>
            <a:off x="7055756" y="6614659"/>
            <a:ext cx="2057400" cy="219075"/>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4939A606-A0DF-4FBD-9089-A0E96CB54EC7}" type="slidenum">
              <a:rPr lang="en-GB" smtClean="0"/>
              <a:pPr/>
              <a:t>‹#›</a:t>
            </a:fld>
            <a:r>
              <a:rPr lang="en-GB" dirty="0"/>
              <a:t> of 33</a:t>
            </a:r>
          </a:p>
        </p:txBody>
      </p:sp>
    </p:spTree>
    <p:extLst>
      <p:ext uri="{BB962C8B-B14F-4D97-AF65-F5344CB8AC3E}">
        <p14:creationId xmlns:p14="http://schemas.microsoft.com/office/powerpoint/2010/main" val="39154167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DDAC1D59-3DB1-49A4-7834-D463A1612B96}"/>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384174509"/>
      </p:ext>
    </p:extLst>
  </p:cSld>
  <p:clrMapOvr>
    <a:masterClrMapping/>
  </p:clrMapOvr>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6" name="Picture 5">
            <a:extLst>
              <a:ext uri="{FF2B5EF4-FFF2-40B4-BE49-F238E27FC236}">
                <a16:creationId xmlns:a16="http://schemas.microsoft.com/office/drawing/2014/main" id="{3F083A5E-8B19-310B-8AE5-29459F822C26}"/>
              </a:ext>
            </a:extLst>
          </p:cNvPr>
          <p:cNvPicPr>
            <a:picLocks noChangeAspect="1"/>
          </p:cNvPicPr>
          <p:nvPr/>
        </p:nvPicPr>
        <p:blipFill>
          <a:blip r:embed="rId2"/>
          <a:stretch>
            <a:fillRect/>
          </a:stretch>
        </p:blipFill>
        <p:spPr>
          <a:xfrm>
            <a:off x="0" y="80216"/>
            <a:ext cx="896190" cy="1109568"/>
          </a:xfrm>
          <a:prstGeom prst="rect">
            <a:avLst/>
          </a:prstGeom>
        </p:spPr>
      </p:pic>
    </p:spTree>
    <p:extLst>
      <p:ext uri="{BB962C8B-B14F-4D97-AF65-F5344CB8AC3E}">
        <p14:creationId xmlns:p14="http://schemas.microsoft.com/office/powerpoint/2010/main" val="849689750"/>
      </p:ext>
    </p:extLst>
  </p:cSld>
  <p:clrMapOvr>
    <a:masterClrMapping/>
  </p:clrMapOvr>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5" name="Picture 4">
            <a:extLst>
              <a:ext uri="{FF2B5EF4-FFF2-40B4-BE49-F238E27FC236}">
                <a16:creationId xmlns:a16="http://schemas.microsoft.com/office/drawing/2014/main" id="{6E73B8D9-BACD-B1A6-EFCF-E4175989D30F}"/>
              </a:ext>
            </a:extLst>
          </p:cNvPr>
          <p:cNvPicPr>
            <a:picLocks noChangeAspect="1"/>
          </p:cNvPicPr>
          <p:nvPr/>
        </p:nvPicPr>
        <p:blipFill>
          <a:blip r:embed="rId2"/>
          <a:stretch>
            <a:fillRect/>
          </a:stretch>
        </p:blipFill>
        <p:spPr>
          <a:xfrm>
            <a:off x="56226" y="1"/>
            <a:ext cx="864706" cy="1204642"/>
          </a:xfrm>
          <a:prstGeom prst="rect">
            <a:avLst/>
          </a:prstGeom>
        </p:spPr>
      </p:pic>
    </p:spTree>
    <p:extLst>
      <p:ext uri="{BB962C8B-B14F-4D97-AF65-F5344CB8AC3E}">
        <p14:creationId xmlns:p14="http://schemas.microsoft.com/office/powerpoint/2010/main" val="1839425313"/>
      </p:ext>
    </p:extLst>
  </p:cSld>
  <p:clrMapOvr>
    <a:overrideClrMapping bg1="dk1" tx1="lt1" bg2="dk2" tx2="lt2" accent1="accent1" accent2="accent2" accent3="accent3" accent4="accent4" accent5="accent5" accent6="accent6" hlink="hlink" folHlink="folHlink"/>
  </p:clrMapOvr>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a:extLst>
              <a:ext uri="{FF2B5EF4-FFF2-40B4-BE49-F238E27FC236}">
                <a16:creationId xmlns:a16="http://schemas.microsoft.com/office/drawing/2014/main" id="{FC061A15-FF3E-D475-68D5-CEA211DFFE32}"/>
              </a:ext>
            </a:extLst>
          </p:cNvPr>
          <p:cNvPicPr>
            <a:picLocks noChangeAspect="1"/>
          </p:cNvPicPr>
          <p:nvPr/>
        </p:nvPicPr>
        <p:blipFill>
          <a:blip r:embed="rId2"/>
          <a:stretch>
            <a:fillRect/>
          </a:stretch>
        </p:blipFill>
        <p:spPr>
          <a:xfrm>
            <a:off x="8247810" y="6172"/>
            <a:ext cx="896190" cy="1109568"/>
          </a:xfrm>
          <a:prstGeom prst="rect">
            <a:avLst/>
          </a:prstGeom>
        </p:spPr>
      </p:pic>
    </p:spTree>
    <p:extLst>
      <p:ext uri="{BB962C8B-B14F-4D97-AF65-F5344CB8AC3E}">
        <p14:creationId xmlns:p14="http://schemas.microsoft.com/office/powerpoint/2010/main" val="1230919499"/>
      </p:ext>
    </p:extLst>
  </p:cSld>
  <p:clrMapOvr>
    <a:masterClrMapping/>
  </p:clrMapOvr>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7">
            <a:extLst>
              <a:ext uri="{FF2B5EF4-FFF2-40B4-BE49-F238E27FC236}">
                <a16:creationId xmlns:a16="http://schemas.microsoft.com/office/drawing/2014/main" id="{DBE1E25A-8699-3AD3-4EBB-7E4469BBD56C}"/>
              </a:ext>
            </a:extLst>
          </p:cNvPr>
          <p:cNvPicPr>
            <a:picLocks noChangeAspect="1"/>
          </p:cNvPicPr>
          <p:nvPr/>
        </p:nvPicPr>
        <p:blipFill>
          <a:blip r:embed="rId2"/>
          <a:stretch>
            <a:fillRect/>
          </a:stretch>
        </p:blipFill>
        <p:spPr>
          <a:xfrm>
            <a:off x="8247810" y="15316"/>
            <a:ext cx="896190" cy="1103472"/>
          </a:xfrm>
          <a:prstGeom prst="rect">
            <a:avLst/>
          </a:prstGeom>
        </p:spPr>
      </p:pic>
    </p:spTree>
    <p:extLst>
      <p:ext uri="{BB962C8B-B14F-4D97-AF65-F5344CB8AC3E}">
        <p14:creationId xmlns:p14="http://schemas.microsoft.com/office/powerpoint/2010/main" val="113770951"/>
      </p:ext>
    </p:extLst>
  </p:cSld>
  <p:clrMapOvr>
    <a:masterClrMapping/>
  </p:clrMapOvr>
  <p:hf hd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B28B768-EAD6-3CC0-C557-D8E57DA6B6D4}"/>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4070164676"/>
      </p:ext>
    </p:extLst>
  </p:cSld>
  <p:clrMapOvr>
    <a:masterClrMapping/>
  </p:clrMapOvr>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9FD0792-A42D-30B8-6682-4417A44B7605}"/>
              </a:ext>
            </a:extLst>
          </p:cNvPr>
          <p:cNvPicPr>
            <a:picLocks noChangeAspect="1"/>
          </p:cNvPicPr>
          <p:nvPr/>
        </p:nvPicPr>
        <p:blipFill>
          <a:blip r:embed="rId2"/>
          <a:stretch>
            <a:fillRect/>
          </a:stretch>
        </p:blipFill>
        <p:spPr>
          <a:xfrm>
            <a:off x="0" y="1"/>
            <a:ext cx="891540" cy="1242026"/>
          </a:xfrm>
          <a:prstGeom prst="rect">
            <a:avLst/>
          </a:prstGeom>
        </p:spPr>
      </p:pic>
    </p:spTree>
    <p:extLst>
      <p:ext uri="{BB962C8B-B14F-4D97-AF65-F5344CB8AC3E}">
        <p14:creationId xmlns:p14="http://schemas.microsoft.com/office/powerpoint/2010/main" val="2658702924"/>
      </p:ext>
    </p:extLst>
  </p:cSld>
  <p:clrMapOvr>
    <a:masterClrMapping/>
  </p:clrMapOvr>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CE63A347-BE8E-B62F-9E30-DC6F03276FD3}"/>
              </a:ext>
            </a:extLst>
          </p:cNvPr>
          <p:cNvPicPr>
            <a:picLocks noChangeAspect="1"/>
          </p:cNvPicPr>
          <p:nvPr/>
        </p:nvPicPr>
        <p:blipFill>
          <a:blip r:embed="rId2"/>
          <a:stretch>
            <a:fillRect/>
          </a:stretch>
        </p:blipFill>
        <p:spPr>
          <a:xfrm>
            <a:off x="8247810" y="25400"/>
            <a:ext cx="896190" cy="1109568"/>
          </a:xfrm>
          <a:prstGeom prst="rect">
            <a:avLst/>
          </a:prstGeom>
        </p:spPr>
      </p:pic>
    </p:spTree>
    <p:extLst>
      <p:ext uri="{BB962C8B-B14F-4D97-AF65-F5344CB8AC3E}">
        <p14:creationId xmlns:p14="http://schemas.microsoft.com/office/powerpoint/2010/main" val="3480002197"/>
      </p:ext>
    </p:extLst>
  </p:cSld>
  <p:clrMapOvr>
    <a:masterClrMapping/>
  </p:clrMapOvr>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B93CF1D4-4F14-1861-0384-12994591C342}"/>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567062055"/>
      </p:ext>
    </p:extLst>
  </p:cSld>
  <p:clrMapOvr>
    <a:masterClrMapping/>
  </p:clrMapOvr>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1755175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Slide Number Placeholder 1"/>
          <p:cNvSpPr>
            <a:spLocks noGrp="1"/>
          </p:cNvSpPr>
          <p:nvPr>
            <p:ph type="sldNum" sz="quarter" idx="10"/>
          </p:nvPr>
        </p:nvSpPr>
        <p:spPr>
          <a:xfrm>
            <a:off x="7055756" y="6614659"/>
            <a:ext cx="2057400" cy="219075"/>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4939A606-A0DF-4FBD-9089-A0E96CB54EC7}" type="slidenum">
              <a:rPr lang="en-GB" smtClean="0"/>
              <a:pPr/>
              <a:t>‹#›</a:t>
            </a:fld>
            <a:r>
              <a:rPr lang="en-GB" dirty="0"/>
              <a:t> of 33</a:t>
            </a:r>
          </a:p>
        </p:txBody>
      </p:sp>
    </p:spTree>
    <p:extLst>
      <p:ext uri="{BB962C8B-B14F-4D97-AF65-F5344CB8AC3E}">
        <p14:creationId xmlns:p14="http://schemas.microsoft.com/office/powerpoint/2010/main" val="323500561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047066188"/>
      </p:ext>
    </p:extLst>
  </p:cSld>
  <p:clrMapOvr>
    <a:masterClrMapping/>
  </p:clrMapOvr>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a:extLst>
              <a:ext uri="{FF2B5EF4-FFF2-40B4-BE49-F238E27FC236}">
                <a16:creationId xmlns:a16="http://schemas.microsoft.com/office/drawing/2014/main" id="{32D0F3F0-0B2A-30F2-5108-FBA2B748421B}"/>
              </a:ext>
            </a:extLst>
          </p:cNvPr>
          <p:cNvPicPr>
            <a:picLocks noChangeAspect="1"/>
          </p:cNvPicPr>
          <p:nvPr/>
        </p:nvPicPr>
        <p:blipFill>
          <a:blip r:embed="rId2"/>
          <a:stretch>
            <a:fillRect/>
          </a:stretch>
        </p:blipFill>
        <p:spPr>
          <a:xfrm>
            <a:off x="8247810" y="14514"/>
            <a:ext cx="896190" cy="1109568"/>
          </a:xfrm>
          <a:prstGeom prst="rect">
            <a:avLst/>
          </a:prstGeom>
        </p:spPr>
      </p:pic>
    </p:spTree>
    <p:extLst>
      <p:ext uri="{BB962C8B-B14F-4D97-AF65-F5344CB8AC3E}">
        <p14:creationId xmlns:p14="http://schemas.microsoft.com/office/powerpoint/2010/main" val="786731383"/>
      </p:ext>
    </p:extLst>
  </p:cSld>
  <p:clrMapOvr>
    <a:masterClrMapping/>
  </p:clrMapOvr>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a:extLst>
              <a:ext uri="{FF2B5EF4-FFF2-40B4-BE49-F238E27FC236}">
                <a16:creationId xmlns:a16="http://schemas.microsoft.com/office/drawing/2014/main" id="{44384D95-A3AF-8F02-0DE3-9E8837F3AA6F}"/>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3885115523"/>
      </p:ext>
    </p:extLst>
  </p:cSld>
  <p:clrMapOvr>
    <a:masterClrMapping/>
  </p:clrMapOvr>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urse/Lesson Outlin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4" y="100269"/>
            <a:ext cx="8455567" cy="844611"/>
          </a:xfrm>
          <a:prstGeom prst="rect">
            <a:avLst/>
          </a:prstGeom>
        </p:spPr>
        <p:txBody>
          <a:bodyPr vert="horz" lIns="91440" tIns="45720" rIns="91440" bIns="45720" rtlCol="0" anchor="ctr">
            <a:noAutofit/>
          </a:bodyPr>
          <a:lstStyle/>
          <a:p>
            <a:r>
              <a:rPr lang="en-US" dirty="0"/>
              <a:t>Course/Lesson outline</a:t>
            </a:r>
          </a:p>
        </p:txBody>
      </p:sp>
      <p:sp>
        <p:nvSpPr>
          <p:cNvPr id="10" name="Slide Number Placeholder 5">
            <a:extLst>
              <a:ext uri="{FF2B5EF4-FFF2-40B4-BE49-F238E27FC236}">
                <a16:creationId xmlns:a16="http://schemas.microsoft.com/office/drawing/2014/main" id="{C6A4ED92-FF5D-D14E-9468-3074E27957D7}"/>
              </a:ext>
            </a:extLst>
          </p:cNvPr>
          <p:cNvSpPr>
            <a:spLocks noGrp="1"/>
          </p:cNvSpPr>
          <p:nvPr>
            <p:ph type="sldNum" sz="quarter" idx="4"/>
          </p:nvPr>
        </p:nvSpPr>
        <p:spPr>
          <a:xfrm>
            <a:off x="8577263" y="6506678"/>
            <a:ext cx="261937" cy="273844"/>
          </a:xfrm>
          <a:prstGeom prst="rect">
            <a:avLst/>
          </a:prstGeom>
        </p:spPr>
        <p:txBody>
          <a:bodyPr vert="horz" lIns="91440" tIns="45720" rIns="0" bIns="45720" rtlCol="0" anchor="ctr"/>
          <a:lstStyle>
            <a:lvl1pPr algn="r">
              <a:defRPr sz="900">
                <a:solidFill>
                  <a:srgbClr val="69727B"/>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066355A-084C-D24E-9AD2-7E4FC41EA627}" type="slidenum">
              <a:rPr kumimoji="0" lang="en-US" sz="900" b="0" i="0" u="none" strike="noStrike" kern="1200" cap="none" spc="0" normalizeH="0" baseline="0" noProof="0" smtClean="0">
                <a:ln>
                  <a:noFill/>
                </a:ln>
                <a:solidFill>
                  <a:srgbClr val="69727B"/>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69727B"/>
              </a:solidFill>
              <a:effectLst/>
              <a:uLnTx/>
              <a:uFillTx/>
              <a:latin typeface="Calibri"/>
              <a:ea typeface="+mn-ea"/>
              <a:cs typeface="+mn-cs"/>
            </a:endParaRPr>
          </a:p>
        </p:txBody>
      </p:sp>
      <p:sp>
        <p:nvSpPr>
          <p:cNvPr id="14" name="Text Placeholder 2">
            <a:extLst>
              <a:ext uri="{FF2B5EF4-FFF2-40B4-BE49-F238E27FC236}">
                <a16:creationId xmlns:a16="http://schemas.microsoft.com/office/drawing/2014/main" id="{F10937EE-1C4A-CD4A-8D8B-58C6219952EB}"/>
              </a:ext>
            </a:extLst>
          </p:cNvPr>
          <p:cNvSpPr>
            <a:spLocks noGrp="1"/>
          </p:cNvSpPr>
          <p:nvPr>
            <p:ph idx="1" hasCustomPrompt="1"/>
          </p:nvPr>
        </p:nvSpPr>
        <p:spPr>
          <a:xfrm>
            <a:off x="341924" y="1307130"/>
            <a:ext cx="8460152" cy="3986765"/>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Tree>
    <p:extLst>
      <p:ext uri="{BB962C8B-B14F-4D97-AF65-F5344CB8AC3E}">
        <p14:creationId xmlns:p14="http://schemas.microsoft.com/office/powerpoint/2010/main" val="24935020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No Fill Slide">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4" y="100269"/>
            <a:ext cx="8455567" cy="844611"/>
          </a:xfrm>
          <a:prstGeom prst="rect">
            <a:avLst/>
          </a:prstGeom>
        </p:spPr>
        <p:txBody>
          <a:bodyPr vert="horz" lIns="91440" tIns="45720" rIns="91440" bIns="45720" rtlCol="0" anchor="ctr">
            <a:noAutofit/>
          </a:bodyPr>
          <a:lstStyle/>
          <a:p>
            <a:r>
              <a:rPr lang="en-US" dirty="0"/>
              <a:t>Click to add title</a:t>
            </a:r>
          </a:p>
        </p:txBody>
      </p:sp>
      <p:sp>
        <p:nvSpPr>
          <p:cNvPr id="13" name="Slide Number Placeholder 5">
            <a:extLst>
              <a:ext uri="{FF2B5EF4-FFF2-40B4-BE49-F238E27FC236}">
                <a16:creationId xmlns:a16="http://schemas.microsoft.com/office/drawing/2014/main" id="{CD95E9CC-440B-FB49-9F80-F9E9877D3292}"/>
              </a:ext>
            </a:extLst>
          </p:cNvPr>
          <p:cNvSpPr>
            <a:spLocks noGrp="1"/>
          </p:cNvSpPr>
          <p:nvPr>
            <p:ph type="sldNum" sz="quarter" idx="4"/>
          </p:nvPr>
        </p:nvSpPr>
        <p:spPr>
          <a:xfrm>
            <a:off x="8577263" y="6506678"/>
            <a:ext cx="261937" cy="273844"/>
          </a:xfrm>
          <a:prstGeom prst="rect">
            <a:avLst/>
          </a:prstGeom>
        </p:spPr>
        <p:txBody>
          <a:bodyPr vert="horz" lIns="91440" tIns="45720" rIns="0" bIns="45720" rtlCol="0" anchor="ctr"/>
          <a:lstStyle>
            <a:lvl1pPr algn="r">
              <a:defRPr sz="900">
                <a:solidFill>
                  <a:srgbClr val="69727B"/>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066355A-084C-D24E-9AD2-7E4FC41EA627}" type="slidenum">
              <a:rPr kumimoji="0" lang="en-US" sz="900" b="0" i="0" u="none" strike="noStrike" kern="1200" cap="none" spc="0" normalizeH="0" baseline="0" noProof="0" smtClean="0">
                <a:ln>
                  <a:noFill/>
                </a:ln>
                <a:solidFill>
                  <a:srgbClr val="69727B"/>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69727B"/>
              </a:solidFill>
              <a:effectLst/>
              <a:uLnTx/>
              <a:uFillTx/>
              <a:latin typeface="Calibri"/>
              <a:ea typeface="+mn-ea"/>
              <a:cs typeface="+mn-cs"/>
            </a:endParaRPr>
          </a:p>
        </p:txBody>
      </p:sp>
      <p:sp>
        <p:nvSpPr>
          <p:cNvPr id="16" name="Text Placeholder 2">
            <a:extLst>
              <a:ext uri="{FF2B5EF4-FFF2-40B4-BE49-F238E27FC236}">
                <a16:creationId xmlns:a16="http://schemas.microsoft.com/office/drawing/2014/main" id="{72C6F783-9286-1544-850A-F82A0510B462}"/>
              </a:ext>
            </a:extLst>
          </p:cNvPr>
          <p:cNvSpPr>
            <a:spLocks noGrp="1"/>
          </p:cNvSpPr>
          <p:nvPr>
            <p:ph idx="1" hasCustomPrompt="1"/>
          </p:nvPr>
        </p:nvSpPr>
        <p:spPr>
          <a:xfrm>
            <a:off x="341924" y="1307130"/>
            <a:ext cx="8460152" cy="4756786"/>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Tree>
    <p:extLst>
      <p:ext uri="{BB962C8B-B14F-4D97-AF65-F5344CB8AC3E}">
        <p14:creationId xmlns:p14="http://schemas.microsoft.com/office/powerpoint/2010/main" val="22951701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Bottom Fill Slide">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341925" y="100269"/>
            <a:ext cx="8455566" cy="844611"/>
          </a:xfrm>
          <a:prstGeom prst="rect">
            <a:avLst/>
          </a:prstGeom>
        </p:spPr>
        <p:txBody>
          <a:bodyPr vert="horz" lIns="91440" tIns="45720" rIns="91440" bIns="45720" rtlCol="0" anchor="ctr">
            <a:noAutofit/>
          </a:bodyPr>
          <a:lstStyle/>
          <a:p>
            <a:r>
              <a:rPr lang="en-US" dirty="0"/>
              <a:t>Click to add title</a:t>
            </a:r>
          </a:p>
        </p:txBody>
      </p:sp>
      <p:sp>
        <p:nvSpPr>
          <p:cNvPr id="7" name="Slide Number Placeholder 5">
            <a:extLst>
              <a:ext uri="{FF2B5EF4-FFF2-40B4-BE49-F238E27FC236}">
                <a16:creationId xmlns:a16="http://schemas.microsoft.com/office/drawing/2014/main" id="{E99B5762-231E-5D48-BE77-49FAD4EC5C21}"/>
              </a:ext>
            </a:extLst>
          </p:cNvPr>
          <p:cNvSpPr>
            <a:spLocks noGrp="1"/>
          </p:cNvSpPr>
          <p:nvPr>
            <p:ph type="sldNum" sz="quarter" idx="4"/>
          </p:nvPr>
        </p:nvSpPr>
        <p:spPr>
          <a:xfrm>
            <a:off x="8577263" y="6506678"/>
            <a:ext cx="261937" cy="273844"/>
          </a:xfrm>
          <a:prstGeom prst="rect">
            <a:avLst/>
          </a:prstGeom>
        </p:spPr>
        <p:txBody>
          <a:bodyPr vert="horz" lIns="91440" tIns="45720" rIns="0" bIns="45720" rtlCol="0" anchor="ctr"/>
          <a:lstStyle>
            <a:lvl1pPr algn="r">
              <a:defRPr sz="900">
                <a:solidFill>
                  <a:srgbClr val="69727B"/>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066355A-084C-D24E-9AD2-7E4FC41EA627}" type="slidenum">
              <a:rPr kumimoji="0" lang="en-US" sz="900" b="0" i="0" u="none" strike="noStrike" kern="1200" cap="none" spc="0" normalizeH="0" baseline="0" noProof="0" smtClean="0">
                <a:ln>
                  <a:noFill/>
                </a:ln>
                <a:solidFill>
                  <a:srgbClr val="69727B"/>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69727B"/>
              </a:solidFill>
              <a:effectLst/>
              <a:uLnTx/>
              <a:uFillTx/>
              <a:latin typeface="Calibri"/>
              <a:ea typeface="+mn-ea"/>
              <a:cs typeface="+mn-cs"/>
            </a:endParaRPr>
          </a:p>
        </p:txBody>
      </p:sp>
      <p:sp>
        <p:nvSpPr>
          <p:cNvPr id="11" name="Text Placeholder 2">
            <a:extLst>
              <a:ext uri="{FF2B5EF4-FFF2-40B4-BE49-F238E27FC236}">
                <a16:creationId xmlns:a16="http://schemas.microsoft.com/office/drawing/2014/main" id="{DE834EAB-3654-8444-AD99-93CDAC63F3F4}"/>
              </a:ext>
            </a:extLst>
          </p:cNvPr>
          <p:cNvSpPr>
            <a:spLocks noGrp="1"/>
          </p:cNvSpPr>
          <p:nvPr>
            <p:ph idx="1" hasCustomPrompt="1"/>
          </p:nvPr>
        </p:nvSpPr>
        <p:spPr>
          <a:xfrm>
            <a:off x="341924" y="1307130"/>
            <a:ext cx="8460152" cy="4429527"/>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Tree>
    <p:extLst>
      <p:ext uri="{BB962C8B-B14F-4D97-AF65-F5344CB8AC3E}">
        <p14:creationId xmlns:p14="http://schemas.microsoft.com/office/powerpoint/2010/main" val="39501402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Hands-On Activity">
    <p:spTree>
      <p:nvGrpSpPr>
        <p:cNvPr id="1" name=""/>
        <p:cNvGrpSpPr/>
        <p:nvPr/>
      </p:nvGrpSpPr>
      <p:grpSpPr>
        <a:xfrm>
          <a:off x="0" y="0"/>
          <a:ext cx="0" cy="0"/>
          <a:chOff x="0" y="0"/>
          <a:chExt cx="0" cy="0"/>
        </a:xfrm>
      </p:grpSpPr>
      <p:sp>
        <p:nvSpPr>
          <p:cNvPr id="8" name="Title Placeholder 1"/>
          <p:cNvSpPr>
            <a:spLocks noGrp="1"/>
          </p:cNvSpPr>
          <p:nvPr>
            <p:ph type="title" hasCustomPrompt="1"/>
          </p:nvPr>
        </p:nvSpPr>
        <p:spPr>
          <a:xfrm>
            <a:off x="341925" y="100269"/>
            <a:ext cx="7883768" cy="844611"/>
          </a:xfrm>
          <a:prstGeom prst="rect">
            <a:avLst/>
          </a:prstGeom>
        </p:spPr>
        <p:txBody>
          <a:bodyPr vert="horz" lIns="91440" tIns="45720" rIns="91440" bIns="45720" rtlCol="0" anchor="ctr">
            <a:noAutofit/>
          </a:bodyPr>
          <a:lstStyle>
            <a:lvl1pPr>
              <a:defRPr/>
            </a:lvl1pPr>
          </a:lstStyle>
          <a:p>
            <a:r>
              <a:rPr lang="en-US" dirty="0"/>
              <a:t>Click to add Activity title</a:t>
            </a:r>
          </a:p>
        </p:txBody>
      </p:sp>
      <p:sp>
        <p:nvSpPr>
          <p:cNvPr id="9" name="Slide Number Placeholder 5">
            <a:extLst>
              <a:ext uri="{FF2B5EF4-FFF2-40B4-BE49-F238E27FC236}">
                <a16:creationId xmlns:a16="http://schemas.microsoft.com/office/drawing/2014/main" id="{02E05C79-1716-3D41-94C9-03C7F4E93A4D}"/>
              </a:ext>
            </a:extLst>
          </p:cNvPr>
          <p:cNvSpPr>
            <a:spLocks noGrp="1"/>
          </p:cNvSpPr>
          <p:nvPr>
            <p:ph type="sldNum" sz="quarter" idx="4"/>
          </p:nvPr>
        </p:nvSpPr>
        <p:spPr>
          <a:xfrm>
            <a:off x="8577263" y="6506678"/>
            <a:ext cx="261937" cy="273844"/>
          </a:xfrm>
          <a:prstGeom prst="rect">
            <a:avLst/>
          </a:prstGeom>
        </p:spPr>
        <p:txBody>
          <a:bodyPr vert="horz" lIns="91440" tIns="45720" rIns="0" bIns="45720" rtlCol="0" anchor="ctr"/>
          <a:lstStyle>
            <a:lvl1pPr algn="r">
              <a:defRPr sz="900">
                <a:solidFill>
                  <a:srgbClr val="69727B"/>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066355A-084C-D24E-9AD2-7E4FC41EA627}" type="slidenum">
              <a:rPr kumimoji="0" lang="en-US" sz="900" b="0" i="0" u="none" strike="noStrike" kern="1200" cap="none" spc="0" normalizeH="0" baseline="0" noProof="0" smtClean="0">
                <a:ln>
                  <a:noFill/>
                </a:ln>
                <a:solidFill>
                  <a:srgbClr val="69727B"/>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69727B"/>
              </a:solidFill>
              <a:effectLst/>
              <a:uLnTx/>
              <a:uFillTx/>
              <a:latin typeface="Calibri"/>
              <a:ea typeface="+mn-ea"/>
              <a:cs typeface="+mn-cs"/>
            </a:endParaRPr>
          </a:p>
        </p:txBody>
      </p:sp>
      <p:sp>
        <p:nvSpPr>
          <p:cNvPr id="11" name="Text Placeholder 2">
            <a:extLst>
              <a:ext uri="{FF2B5EF4-FFF2-40B4-BE49-F238E27FC236}">
                <a16:creationId xmlns:a16="http://schemas.microsoft.com/office/drawing/2014/main" id="{62593A58-0959-CB4D-8C6B-BF10FB4E9B2C}"/>
              </a:ext>
            </a:extLst>
          </p:cNvPr>
          <p:cNvSpPr>
            <a:spLocks noGrp="1"/>
          </p:cNvSpPr>
          <p:nvPr>
            <p:ph idx="1" hasCustomPrompt="1"/>
          </p:nvPr>
        </p:nvSpPr>
        <p:spPr>
          <a:xfrm>
            <a:off x="341924" y="1307130"/>
            <a:ext cx="8460152" cy="4935408"/>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Tree>
    <p:extLst>
      <p:ext uri="{BB962C8B-B14F-4D97-AF65-F5344CB8AC3E}">
        <p14:creationId xmlns:p14="http://schemas.microsoft.com/office/powerpoint/2010/main" val="29951238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Corner Fill">
    <p:spTree>
      <p:nvGrpSpPr>
        <p:cNvPr id="1" name=""/>
        <p:cNvGrpSpPr/>
        <p:nvPr/>
      </p:nvGrpSpPr>
      <p:grpSpPr>
        <a:xfrm>
          <a:off x="0" y="0"/>
          <a:ext cx="0" cy="0"/>
          <a:chOff x="0" y="0"/>
          <a:chExt cx="0" cy="0"/>
        </a:xfrm>
      </p:grpSpPr>
      <p:sp>
        <p:nvSpPr>
          <p:cNvPr id="11" name="Title Placeholder 1"/>
          <p:cNvSpPr>
            <a:spLocks noGrp="1"/>
          </p:cNvSpPr>
          <p:nvPr>
            <p:ph type="title" hasCustomPrompt="1"/>
          </p:nvPr>
        </p:nvSpPr>
        <p:spPr>
          <a:xfrm>
            <a:off x="341925" y="100269"/>
            <a:ext cx="8455566" cy="844611"/>
          </a:xfrm>
          <a:prstGeom prst="rect">
            <a:avLst/>
          </a:prstGeom>
        </p:spPr>
        <p:txBody>
          <a:bodyPr vert="horz" lIns="91440" tIns="45720" rIns="91440" bIns="45720" rtlCol="0" anchor="ctr">
            <a:noAutofit/>
          </a:bodyPr>
          <a:lstStyle/>
          <a:p>
            <a:r>
              <a:rPr lang="en-US" dirty="0"/>
              <a:t>Click to add title</a:t>
            </a:r>
          </a:p>
        </p:txBody>
      </p:sp>
      <p:sp>
        <p:nvSpPr>
          <p:cNvPr id="7" name="Slide Number Placeholder 5">
            <a:extLst>
              <a:ext uri="{FF2B5EF4-FFF2-40B4-BE49-F238E27FC236}">
                <a16:creationId xmlns:a16="http://schemas.microsoft.com/office/drawing/2014/main" id="{AAD0C0EF-7038-634B-8024-2C277C80B026}"/>
              </a:ext>
            </a:extLst>
          </p:cNvPr>
          <p:cNvSpPr>
            <a:spLocks noGrp="1"/>
          </p:cNvSpPr>
          <p:nvPr>
            <p:ph type="sldNum" sz="quarter" idx="4"/>
          </p:nvPr>
        </p:nvSpPr>
        <p:spPr>
          <a:xfrm>
            <a:off x="8577263" y="6506678"/>
            <a:ext cx="261937" cy="273844"/>
          </a:xfrm>
          <a:prstGeom prst="rect">
            <a:avLst/>
          </a:prstGeom>
        </p:spPr>
        <p:txBody>
          <a:bodyPr vert="horz" lIns="91440" tIns="45720" rIns="0" bIns="45720" rtlCol="0" anchor="ctr"/>
          <a:lstStyle>
            <a:lvl1pPr algn="r">
              <a:defRPr sz="900">
                <a:solidFill>
                  <a:srgbClr val="69727B"/>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066355A-084C-D24E-9AD2-7E4FC41EA627}" type="slidenum">
              <a:rPr kumimoji="0" lang="en-US" sz="900" b="0" i="0" u="none" strike="noStrike" kern="1200" cap="none" spc="0" normalizeH="0" baseline="0" noProof="0" smtClean="0">
                <a:ln>
                  <a:noFill/>
                </a:ln>
                <a:solidFill>
                  <a:srgbClr val="69727B"/>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69727B"/>
              </a:solidFill>
              <a:effectLst/>
              <a:uLnTx/>
              <a:uFillTx/>
              <a:latin typeface="Calibri"/>
              <a:ea typeface="+mn-ea"/>
              <a:cs typeface="+mn-cs"/>
            </a:endParaRPr>
          </a:p>
        </p:txBody>
      </p:sp>
      <p:sp>
        <p:nvSpPr>
          <p:cNvPr id="15" name="Text Placeholder 2">
            <a:extLst>
              <a:ext uri="{FF2B5EF4-FFF2-40B4-BE49-F238E27FC236}">
                <a16:creationId xmlns:a16="http://schemas.microsoft.com/office/drawing/2014/main" id="{EACD82ED-3ACE-6B4E-AED2-34697AE09C35}"/>
              </a:ext>
            </a:extLst>
          </p:cNvPr>
          <p:cNvSpPr>
            <a:spLocks noGrp="1"/>
          </p:cNvSpPr>
          <p:nvPr>
            <p:ph idx="1" hasCustomPrompt="1"/>
          </p:nvPr>
        </p:nvSpPr>
        <p:spPr>
          <a:xfrm>
            <a:off x="341924" y="1307130"/>
            <a:ext cx="8460152" cy="4785662"/>
          </a:xfrm>
          <a:prstGeom prst="rect">
            <a:avLst/>
          </a:prstGeom>
        </p:spPr>
        <p:txBody>
          <a:bodyPr vert="horz" lIns="91440" tIns="45720" rIns="91440" bIns="45720" rtlCol="0">
            <a:noAutofit/>
          </a:bodyPr>
          <a:lstStyle/>
          <a:p>
            <a:pPr lvl="0"/>
            <a:r>
              <a:rPr lang="en-US" dirty="0"/>
              <a:t>Click to edit Master text styles</a:t>
            </a:r>
          </a:p>
          <a:p>
            <a:pPr lvl="0"/>
            <a:r>
              <a:rPr lang="en-US" dirty="0"/>
              <a:t>Second level</a:t>
            </a:r>
          </a:p>
          <a:p>
            <a:pPr lvl="0"/>
            <a:r>
              <a:rPr lang="en-US" dirty="0"/>
              <a:t>Third level</a:t>
            </a:r>
          </a:p>
        </p:txBody>
      </p:sp>
    </p:spTree>
    <p:extLst>
      <p:ext uri="{BB962C8B-B14F-4D97-AF65-F5344CB8AC3E}">
        <p14:creationId xmlns:p14="http://schemas.microsoft.com/office/powerpoint/2010/main" val="6959904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Reflective Questi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39B97F-4B6B-4623-8514-D7FD629FE24B}"/>
              </a:ext>
            </a:extLst>
          </p:cNvPr>
          <p:cNvSpPr>
            <a:spLocks noGrp="1"/>
          </p:cNvSpPr>
          <p:nvPr>
            <p:ph type="body" sz="quarter" idx="13" hasCustomPrompt="1"/>
          </p:nvPr>
        </p:nvSpPr>
        <p:spPr>
          <a:xfrm>
            <a:off x="341925" y="1302039"/>
            <a:ext cx="8460150" cy="4525963"/>
          </a:xfrm>
        </p:spPr>
        <p:txBody>
          <a:bodyPr/>
          <a:lstStyle>
            <a:lvl1pPr>
              <a:spcAft>
                <a:spcPts val="2400"/>
              </a:spcAft>
              <a:buFont typeface="+mj-lt"/>
              <a:buAutoNum type="arabicPeriod"/>
              <a:defRPr sz="2000"/>
            </a:lvl1pPr>
            <a:lvl2pPr marL="800100" indent="-342900">
              <a:buFont typeface="+mj-lt"/>
              <a:buAutoNum type="arabicPeriod"/>
              <a:defRPr/>
            </a:lvl2pPr>
            <a:lvl3pPr marL="1257300" indent="-342900">
              <a:buFont typeface="+mj-lt"/>
              <a:buAutoNum type="arabicPeriod"/>
              <a:defRPr/>
            </a:lvl3pPr>
            <a:lvl4pPr marL="1828800" indent="-457200">
              <a:buFont typeface="+mj-lt"/>
              <a:buAutoNum type="arabicPeriod"/>
              <a:defRPr/>
            </a:lvl4pPr>
            <a:lvl5pPr marL="2286000" indent="-457200">
              <a:buFont typeface="+mj-lt"/>
              <a:buAutoNum type="arabicPeriod"/>
              <a:defRPr/>
            </a:lvl5pPr>
          </a:lstStyle>
          <a:p>
            <a:pPr lvl="0"/>
            <a:r>
              <a:rPr lang="en-US" dirty="0"/>
              <a:t>Insert Question #1</a:t>
            </a:r>
          </a:p>
          <a:p>
            <a:pPr lvl="0"/>
            <a:r>
              <a:rPr lang="en-US" dirty="0"/>
              <a:t>Insert Question #2</a:t>
            </a:r>
          </a:p>
          <a:p>
            <a:pPr lvl="0"/>
            <a:endParaRPr lang="en-US" dirty="0"/>
          </a:p>
        </p:txBody>
      </p:sp>
      <p:sp>
        <p:nvSpPr>
          <p:cNvPr id="9" name="Slide Number Placeholder 5">
            <a:extLst>
              <a:ext uri="{FF2B5EF4-FFF2-40B4-BE49-F238E27FC236}">
                <a16:creationId xmlns:a16="http://schemas.microsoft.com/office/drawing/2014/main" id="{E5CC41E3-297F-AB42-B4CD-9E84AFB27EFB}"/>
              </a:ext>
            </a:extLst>
          </p:cNvPr>
          <p:cNvSpPr>
            <a:spLocks noGrp="1"/>
          </p:cNvSpPr>
          <p:nvPr>
            <p:ph type="sldNum" sz="quarter" idx="4"/>
          </p:nvPr>
        </p:nvSpPr>
        <p:spPr>
          <a:xfrm>
            <a:off x="8577263" y="6506678"/>
            <a:ext cx="261937" cy="273844"/>
          </a:xfrm>
          <a:prstGeom prst="rect">
            <a:avLst/>
          </a:prstGeom>
        </p:spPr>
        <p:txBody>
          <a:bodyPr vert="horz" lIns="91440" tIns="45720" rIns="0" bIns="45720" rtlCol="0" anchor="ctr"/>
          <a:lstStyle>
            <a:lvl1pPr algn="r">
              <a:defRPr sz="900">
                <a:solidFill>
                  <a:srgbClr val="69727B"/>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2066355A-084C-D24E-9AD2-7E4FC41EA627}" type="slidenum">
              <a:rPr kumimoji="0" lang="en-US" sz="900" b="0" i="0" u="none" strike="noStrike" kern="1200" cap="none" spc="0" normalizeH="0" baseline="0" noProof="0" smtClean="0">
                <a:ln>
                  <a:noFill/>
                </a:ln>
                <a:solidFill>
                  <a:srgbClr val="69727B"/>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69727B"/>
              </a:solidFill>
              <a:effectLst/>
              <a:uLnTx/>
              <a:uFillTx/>
              <a:latin typeface="Calibri"/>
              <a:ea typeface="+mn-ea"/>
              <a:cs typeface="+mn-cs"/>
            </a:endParaRPr>
          </a:p>
        </p:txBody>
      </p:sp>
    </p:spTree>
    <p:extLst>
      <p:ext uri="{BB962C8B-B14F-4D97-AF65-F5344CB8AC3E}">
        <p14:creationId xmlns:p14="http://schemas.microsoft.com/office/powerpoint/2010/main" val="270298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4" name="Slide Number Placeholder 1"/>
          <p:cNvSpPr>
            <a:spLocks noGrp="1"/>
          </p:cNvSpPr>
          <p:nvPr>
            <p:ph type="sldNum" sz="quarter" idx="4"/>
          </p:nvPr>
        </p:nvSpPr>
        <p:spPr>
          <a:xfrm>
            <a:off x="7055756" y="6614659"/>
            <a:ext cx="2057400" cy="219075"/>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4939A606-A0DF-4FBD-9089-A0E96CB54EC7}" type="slidenum">
              <a:rPr lang="en-GB" smtClean="0"/>
              <a:pPr/>
              <a:t>‹#›</a:t>
            </a:fld>
            <a:r>
              <a:rPr lang="en-GB" dirty="0"/>
              <a:t> of 33</a:t>
            </a:r>
          </a:p>
        </p:txBody>
      </p:sp>
    </p:spTree>
    <p:extLst>
      <p:ext uri="{BB962C8B-B14F-4D97-AF65-F5344CB8AC3E}">
        <p14:creationId xmlns:p14="http://schemas.microsoft.com/office/powerpoint/2010/main" val="158994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1"/>
          <p:cNvSpPr>
            <a:spLocks noGrp="1"/>
          </p:cNvSpPr>
          <p:nvPr>
            <p:ph type="sldNum" sz="quarter" idx="4"/>
          </p:nvPr>
        </p:nvSpPr>
        <p:spPr>
          <a:xfrm>
            <a:off x="7055756" y="6614659"/>
            <a:ext cx="2057400" cy="219075"/>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4939A606-A0DF-4FBD-9089-A0E96CB54EC7}" type="slidenum">
              <a:rPr lang="en-GB" smtClean="0"/>
              <a:pPr/>
              <a:t>‹#›</a:t>
            </a:fld>
            <a:r>
              <a:rPr lang="en-GB" dirty="0"/>
              <a:t> of 33</a:t>
            </a:r>
          </a:p>
        </p:txBody>
      </p:sp>
    </p:spTree>
    <p:extLst>
      <p:ext uri="{BB962C8B-B14F-4D97-AF65-F5344CB8AC3E}">
        <p14:creationId xmlns:p14="http://schemas.microsoft.com/office/powerpoint/2010/main" val="2256968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1"/>
          <p:cNvSpPr>
            <a:spLocks noGrp="1"/>
          </p:cNvSpPr>
          <p:nvPr>
            <p:ph type="sldNum" sz="quarter" idx="4"/>
          </p:nvPr>
        </p:nvSpPr>
        <p:spPr>
          <a:xfrm>
            <a:off x="7055756" y="6614659"/>
            <a:ext cx="2057400" cy="219075"/>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4939A606-A0DF-4FBD-9089-A0E96CB54EC7}" type="slidenum">
              <a:rPr lang="en-GB" smtClean="0"/>
              <a:pPr/>
              <a:t>‹#›</a:t>
            </a:fld>
            <a:r>
              <a:rPr lang="en-GB" dirty="0"/>
              <a:t> of 33</a:t>
            </a:r>
          </a:p>
        </p:txBody>
      </p:sp>
    </p:spTree>
    <p:extLst>
      <p:ext uri="{BB962C8B-B14F-4D97-AF65-F5344CB8AC3E}">
        <p14:creationId xmlns:p14="http://schemas.microsoft.com/office/powerpoint/2010/main" val="3472918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Slide Number Placeholder 1"/>
          <p:cNvSpPr>
            <a:spLocks noGrp="1"/>
          </p:cNvSpPr>
          <p:nvPr>
            <p:ph type="sldNum" sz="quarter" idx="4"/>
          </p:nvPr>
        </p:nvSpPr>
        <p:spPr>
          <a:xfrm>
            <a:off x="7055756" y="6614659"/>
            <a:ext cx="2057400" cy="219075"/>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4939A606-A0DF-4FBD-9089-A0E96CB54EC7}" type="slidenum">
              <a:rPr lang="en-GB" smtClean="0"/>
              <a:pPr/>
              <a:t>‹#›</a:t>
            </a:fld>
            <a:r>
              <a:rPr lang="en-GB" dirty="0"/>
              <a:t> of 33</a:t>
            </a:r>
          </a:p>
        </p:txBody>
      </p:sp>
    </p:spTree>
    <p:extLst>
      <p:ext uri="{BB962C8B-B14F-4D97-AF65-F5344CB8AC3E}">
        <p14:creationId xmlns:p14="http://schemas.microsoft.com/office/powerpoint/2010/main" val="1458658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microsoft.com/office/2007/relationships/hdphoto" Target="../media/hdphoto1.wdp"/><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image" Target="../media/image4.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7" descr="ucti_globe1_transparent_small"/>
          <p:cNvPicPr>
            <a:picLocks noChangeAspect="1" noChangeArrowheads="1"/>
          </p:cNvPicPr>
          <p:nvPr/>
        </p:nvPicPr>
        <p:blipFill>
          <a:blip r:embed="rId13">
            <a:lum bright="80000" contrast="-90000"/>
            <a:extLst>
              <a:ext uri="{28A0092B-C50C-407E-A947-70E740481C1C}">
                <a14:useLocalDpi xmlns:a14="http://schemas.microsoft.com/office/drawing/2010/main" val="0"/>
              </a:ext>
            </a:extLst>
          </a:blip>
          <a:srcRect/>
          <a:stretch>
            <a:fillRect/>
          </a:stretch>
        </p:blipFill>
        <p:spPr bwMode="auto">
          <a:xfrm>
            <a:off x="-1441450" y="2570163"/>
            <a:ext cx="720725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3"/>
          <p:cNvSpPr>
            <a:spLocks noChangeArrowheads="1"/>
          </p:cNvSpPr>
          <p:nvPr userDrawn="1"/>
        </p:nvSpPr>
        <p:spPr bwMode="auto">
          <a:xfrm>
            <a:off x="0" y="6621463"/>
            <a:ext cx="9144000" cy="236537"/>
          </a:xfrm>
          <a:prstGeom prst="rect">
            <a:avLst/>
          </a:prstGeom>
          <a:solidFill>
            <a:srgbClr val="A2FFA3"/>
          </a:solidFill>
          <a:ln w="9525">
            <a:noFill/>
            <a:miter lim="800000"/>
            <a:headEnd/>
            <a:tailEnd/>
          </a:ln>
          <a:effectLst/>
        </p:spPr>
        <p:txBody>
          <a:bodyPr wrap="none" anchor="ctr"/>
          <a:lstStyle/>
          <a:p>
            <a:pPr>
              <a:defRPr/>
            </a:pPr>
            <a:endParaRPr lang="en-GB">
              <a:latin typeface="Arial" charset="0"/>
            </a:endParaRPr>
          </a:p>
        </p:txBody>
      </p:sp>
      <p:sp>
        <p:nvSpPr>
          <p:cNvPr id="1028" name="Rectangle 4"/>
          <p:cNvSpPr>
            <a:spLocks noGrp="1" noChangeArrowheads="1"/>
          </p:cNvSpPr>
          <p:nvPr>
            <p:ph type="body" idx="1"/>
          </p:nvPr>
        </p:nvSpPr>
        <p:spPr bwMode="auto">
          <a:xfrm>
            <a:off x="487363" y="16970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1029" name="Rectangle 6"/>
          <p:cNvSpPr>
            <a:spLocks noGrp="1" noChangeArrowheads="1"/>
          </p:cNvSpPr>
          <p:nvPr>
            <p:ph type="title"/>
          </p:nvPr>
        </p:nvSpPr>
        <p:spPr bwMode="auto">
          <a:xfrm>
            <a:off x="485775" y="274638"/>
            <a:ext cx="7042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86023" name="Rectangle 7"/>
          <p:cNvSpPr>
            <a:spLocks noChangeArrowheads="1"/>
          </p:cNvSpPr>
          <p:nvPr/>
        </p:nvSpPr>
        <p:spPr bwMode="auto">
          <a:xfrm>
            <a:off x="0" y="6621462"/>
            <a:ext cx="3347864" cy="236537"/>
          </a:xfrm>
          <a:prstGeom prst="rect">
            <a:avLst/>
          </a:prstGeom>
          <a:noFill/>
          <a:ln w="9525">
            <a:noFill/>
            <a:miter lim="800000"/>
            <a:headEnd/>
            <a:tailEnd/>
          </a:ln>
          <a:effec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800" dirty="0"/>
              <a:t>AICT006-4-2-DSF Digital Security Forensics</a:t>
            </a:r>
            <a:endParaRPr lang="en-GB" sz="800" dirty="0">
              <a:latin typeface="Calibri" pitchFamily="34" charset="0"/>
              <a:cs typeface="Calibri" pitchFamily="34" charset="0"/>
            </a:endParaRPr>
          </a:p>
        </p:txBody>
      </p:sp>
      <p:sp>
        <p:nvSpPr>
          <p:cNvPr id="86025" name="Rectangle 9"/>
          <p:cNvSpPr>
            <a:spLocks noChangeArrowheads="1"/>
          </p:cNvSpPr>
          <p:nvPr/>
        </p:nvSpPr>
        <p:spPr bwMode="auto">
          <a:xfrm>
            <a:off x="3491880" y="6621462"/>
            <a:ext cx="2394570" cy="236537"/>
          </a:xfrm>
          <a:prstGeom prst="rect">
            <a:avLst/>
          </a:prstGeom>
          <a:noFill/>
          <a:ln w="9525">
            <a:noFill/>
            <a:miter lim="800000"/>
            <a:headEnd/>
            <a:tailEnd/>
          </a:ln>
          <a:effectLst/>
        </p:spPr>
        <p:txBody>
          <a:bodyPr/>
          <a:lstStyle/>
          <a:p>
            <a:pPr algn="ctr">
              <a:defRPr/>
            </a:pPr>
            <a:r>
              <a:rPr lang="en-US" sz="800" dirty="0">
                <a:latin typeface="Calibri" pitchFamily="34" charset="0"/>
                <a:cs typeface="Calibri" pitchFamily="34" charset="0"/>
              </a:rPr>
              <a:t>Introduction</a:t>
            </a:r>
            <a:r>
              <a:rPr lang="en-US" sz="800" baseline="0" dirty="0">
                <a:latin typeface="Calibri" pitchFamily="34" charset="0"/>
                <a:cs typeface="Calibri" pitchFamily="34" charset="0"/>
              </a:rPr>
              <a:t> to Cryptography</a:t>
            </a:r>
            <a:endParaRPr lang="en-GB" sz="800" dirty="0">
              <a:latin typeface="Calibri" pitchFamily="34" charset="0"/>
              <a:cs typeface="Calibri" pitchFamily="34" charset="0"/>
            </a:endParaRPr>
          </a:p>
        </p:txBody>
      </p:sp>
      <p:pic>
        <p:nvPicPr>
          <p:cNvPr id="1033" name="Picture 10" descr="APU Logo Final-medium.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29525" y="0"/>
            <a:ext cx="15144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1"/>
          <p:cNvSpPr>
            <a:spLocks noGrp="1"/>
          </p:cNvSpPr>
          <p:nvPr>
            <p:ph type="sldNum" sz="quarter" idx="4"/>
          </p:nvPr>
        </p:nvSpPr>
        <p:spPr>
          <a:xfrm>
            <a:off x="7055756" y="6614659"/>
            <a:ext cx="2057400" cy="219075"/>
          </a:xfrm>
          <a:prstGeom prst="rect">
            <a:avLst/>
          </a:prstGeom>
        </p:spPr>
        <p:txBody>
          <a:bodyPr vert="horz" lIns="91440" tIns="45720" rIns="91440" bIns="45720" rtlCol="0" anchor="ctr"/>
          <a:lstStyle>
            <a:lvl1pPr algn="r">
              <a:defRPr sz="800">
                <a:solidFill>
                  <a:schemeClr val="tx1"/>
                </a:solidFill>
                <a:latin typeface="Calibri" panose="020F0502020204030204" pitchFamily="34" charset="0"/>
                <a:cs typeface="Calibri" panose="020F0502020204030204" pitchFamily="34" charset="0"/>
              </a:defRPr>
            </a:lvl1pPr>
          </a:lstStyle>
          <a:p>
            <a:r>
              <a:rPr lang="en-GB" dirty="0"/>
              <a:t>Slide </a:t>
            </a:r>
            <a:fld id="{4939A606-A0DF-4FBD-9089-A0E96CB54EC7}" type="slidenum">
              <a:rPr lang="en-GB" smtClean="0"/>
              <a:pPr/>
              <a:t>‹#›</a:t>
            </a:fld>
            <a:r>
              <a:rPr lang="en-GB" dirty="0"/>
              <a:t> of 33</a:t>
            </a:r>
          </a:p>
        </p:txBody>
      </p:sp>
    </p:spTree>
    <p:extLst>
      <p:ext uri="{BB962C8B-B14F-4D97-AF65-F5344CB8AC3E}">
        <p14:creationId xmlns:p14="http://schemas.microsoft.com/office/powerpoint/2010/main" val="355068771"/>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hf hdr="0" ftr="0" dt="0"/>
  <p:txStyles>
    <p:title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9" cstate="print">
            <a:extLst>
              <a:ext uri="{BEBA8EAE-BF5A-486C-A8C5-ECC9F3942E4B}">
                <a14:imgProps xmlns:a14="http://schemas.microsoft.com/office/drawing/2010/main">
                  <a14:imgLayer r:embed="rId50">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588371"/>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Tree>
    <p:extLst>
      <p:ext uri="{BB962C8B-B14F-4D97-AF65-F5344CB8AC3E}">
        <p14:creationId xmlns:p14="http://schemas.microsoft.com/office/powerpoint/2010/main" val="147283240"/>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 id="2147483764" r:id="rId39"/>
    <p:sldLayoutId id="2147483765" r:id="rId40"/>
    <p:sldLayoutId id="2147483766" r:id="rId41"/>
    <p:sldLayoutId id="2147483767" r:id="rId42"/>
    <p:sldLayoutId id="2147483768" r:id="rId43"/>
    <p:sldLayoutId id="2147483769" r:id="rId44"/>
    <p:sldLayoutId id="2147483770" r:id="rId45"/>
    <p:sldLayoutId id="2147483771" r:id="rId46"/>
    <p:sldLayoutId id="2147483772" r:id="rId47"/>
  </p:sldLayoutIdLst>
  <p:hf hdr="0" dt="0"/>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4.png"/><Relationship Id="rId1" Type="http://schemas.openxmlformats.org/officeDocument/2006/relationships/slideLayout" Target="../slideLayouts/slideLayout54.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4.png"/><Relationship Id="rId1" Type="http://schemas.openxmlformats.org/officeDocument/2006/relationships/slideLayout" Target="../slideLayouts/slideLayout5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4.png"/><Relationship Id="rId1" Type="http://schemas.openxmlformats.org/officeDocument/2006/relationships/slideLayout" Target="../slideLayouts/slideLayout5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4.png"/><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4.png"/><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14.png"/><Relationship Id="rId1" Type="http://schemas.openxmlformats.org/officeDocument/2006/relationships/slideLayout" Target="../slideLayouts/slideLayout54.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26.png"/><Relationship Id="rId4" Type="http://schemas.openxmlformats.org/officeDocument/2006/relationships/image" Target="../media/image40.png"/><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4.png"/><Relationship Id="rId1" Type="http://schemas.openxmlformats.org/officeDocument/2006/relationships/slideLayout" Target="../slideLayouts/slideLayout54.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54.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6.png"/><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4.xml"/><Relationship Id="rId5" Type="http://schemas.openxmlformats.org/officeDocument/2006/relationships/image" Target="../media/image48.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4.png"/><Relationship Id="rId1" Type="http://schemas.openxmlformats.org/officeDocument/2006/relationships/slideLayout" Target="../slideLayouts/slideLayout54.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png"/><Relationship Id="rId1" Type="http://schemas.openxmlformats.org/officeDocument/2006/relationships/slideLayout" Target="../slideLayouts/slideLayout54.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4.png"/><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14.png"/><Relationship Id="rId2" Type="http://schemas.openxmlformats.org/officeDocument/2006/relationships/image" Target="../media/image56.png"/><Relationship Id="rId1" Type="http://schemas.openxmlformats.org/officeDocument/2006/relationships/slideLayout" Target="../slideLayouts/slideLayout5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a:spLocks noGrp="1" noChangeArrowheads="1"/>
          </p:cNvSpPr>
          <p:nvPr>
            <p:ph type="ctrTitle"/>
          </p:nvPr>
        </p:nvSpPr>
        <p:spPr bwMode="auto">
          <a:xfrm>
            <a:off x="2389188" y="2337432"/>
            <a:ext cx="6754812" cy="8617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3600" dirty="0">
                <a:solidFill>
                  <a:srgbClr val="FFFF00"/>
                </a:solidFill>
              </a:rPr>
              <a:t>Digital Security and Forensics</a:t>
            </a:r>
            <a:br>
              <a:rPr lang="en-US" sz="4400" dirty="0">
                <a:solidFill>
                  <a:srgbClr val="FFFF00"/>
                </a:solidFill>
              </a:rPr>
            </a:br>
            <a:r>
              <a:rPr lang="en-US" sz="1400" dirty="0">
                <a:solidFill>
                  <a:srgbClr val="FFFF00"/>
                </a:solidFill>
              </a:rPr>
              <a:t>AICT006-4-2-DSF Version 1</a:t>
            </a:r>
          </a:p>
        </p:txBody>
      </p:sp>
      <p:sp>
        <p:nvSpPr>
          <p:cNvPr id="3" name="Subtitle 2"/>
          <p:cNvSpPr>
            <a:spLocks noGrp="1"/>
          </p:cNvSpPr>
          <p:nvPr>
            <p:ph type="subTitle" idx="1"/>
          </p:nvPr>
        </p:nvSpPr>
        <p:spPr/>
        <p:txBody>
          <a:bodyPr/>
          <a:lstStyle/>
          <a:p>
            <a:r>
              <a:rPr lang="en-US" dirty="0">
                <a:latin typeface="Arial" charset="0"/>
              </a:rPr>
              <a:t>Identity and Access Management</a:t>
            </a:r>
            <a:endParaRPr lang="en-US" dirty="0"/>
          </a:p>
        </p:txBody>
      </p:sp>
    </p:spTree>
    <p:extLst>
      <p:ext uri="{BB962C8B-B14F-4D97-AF65-F5344CB8AC3E}">
        <p14:creationId xmlns:p14="http://schemas.microsoft.com/office/powerpoint/2010/main" val="1544960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Certificate-Based Authentication</a:t>
            </a:r>
          </a:p>
        </p:txBody>
      </p:sp>
      <p:sp>
        <p:nvSpPr>
          <p:cNvPr id="2" name="Slide Number Placeholder 1"/>
          <p:cNvSpPr>
            <a:spLocks noGrp="1"/>
          </p:cNvSpPr>
          <p:nvPr>
            <p:ph type="sldNum" sz="quarter" idx="4"/>
          </p:nvPr>
        </p:nvSpPr>
        <p:spPr/>
        <p:txBody>
          <a:bodyPr/>
          <a:lstStyle/>
          <a:p>
            <a:fld id="{A8160BDD-7155-D744-B749-9730458604AD}" type="slidenum">
              <a:rPr lang="en-US" smtClean="0"/>
              <a:pPr/>
              <a:t>10</a:t>
            </a:fld>
            <a:endParaRPr lang="en-US" dirty="0"/>
          </a:p>
        </p:txBody>
      </p:sp>
      <p:sp>
        <p:nvSpPr>
          <p:cNvPr id="3" name="Content Placeholder 2"/>
          <p:cNvSpPr>
            <a:spLocks noGrp="1"/>
          </p:cNvSpPr>
          <p:nvPr>
            <p:ph idx="1"/>
          </p:nvPr>
        </p:nvSpPr>
        <p:spPr>
          <a:xfrm>
            <a:off x="117111" y="944880"/>
            <a:ext cx="8460152" cy="4756786"/>
          </a:xfrm>
        </p:spPr>
        <p:txBody>
          <a:bodyPr/>
          <a:lstStyle/>
          <a:p>
            <a:r>
              <a:rPr lang="en-US" sz="2400" dirty="0"/>
              <a:t>Digital certificates prove identity of public key owner.</a:t>
            </a:r>
          </a:p>
          <a:p>
            <a:endParaRPr lang="en-US" dirty="0"/>
          </a:p>
          <a:p>
            <a:endParaRPr lang="en-US" dirty="0"/>
          </a:p>
          <a:p>
            <a:endParaRPr lang="en-US" sz="2400" dirty="0"/>
          </a:p>
          <a:p>
            <a:r>
              <a:rPr lang="en-US" sz="2400" dirty="0"/>
              <a:t>Used by civilian federal employees and contractors.</a:t>
            </a:r>
          </a:p>
          <a:p>
            <a:r>
              <a:rPr lang="en-US" sz="2400" dirty="0"/>
              <a:t>Used to access facilities and systems.</a:t>
            </a:r>
          </a:p>
        </p:txBody>
      </p:sp>
      <p:grpSp>
        <p:nvGrpSpPr>
          <p:cNvPr id="8" name="Group 7"/>
          <p:cNvGrpSpPr>
            <a:grpSpLocks noChangeAspect="1"/>
          </p:cNvGrpSpPr>
          <p:nvPr/>
        </p:nvGrpSpPr>
        <p:grpSpPr>
          <a:xfrm>
            <a:off x="1565490" y="4981055"/>
            <a:ext cx="4570174" cy="1544262"/>
            <a:chOff x="1469582" y="3036761"/>
            <a:chExt cx="6257915" cy="2114550"/>
          </a:xfrm>
        </p:grpSpPr>
        <p:pic>
          <p:nvPicPr>
            <p:cNvPr id="6" name="Picture 5"/>
            <p:cNvPicPr>
              <a:picLocks noChangeAspect="1"/>
            </p:cNvPicPr>
            <p:nvPr/>
          </p:nvPicPr>
          <p:blipFill>
            <a:blip r:embed="rId2"/>
            <a:stretch>
              <a:fillRect/>
            </a:stretch>
          </p:blipFill>
          <p:spPr>
            <a:xfrm>
              <a:off x="4260397" y="3087352"/>
              <a:ext cx="3467100" cy="1581149"/>
            </a:xfrm>
            <a:prstGeom prst="rect">
              <a:avLst/>
            </a:prstGeom>
          </p:spPr>
        </p:pic>
        <p:pic>
          <p:nvPicPr>
            <p:cNvPr id="7" name="Picture 6"/>
            <p:cNvPicPr>
              <a:picLocks noChangeAspect="1"/>
            </p:cNvPicPr>
            <p:nvPr/>
          </p:nvPicPr>
          <p:blipFill>
            <a:blip r:embed="rId3"/>
            <a:stretch>
              <a:fillRect/>
            </a:stretch>
          </p:blipFill>
          <p:spPr>
            <a:xfrm>
              <a:off x="1469582" y="3036761"/>
              <a:ext cx="2914650" cy="2114550"/>
            </a:xfrm>
            <a:prstGeom prst="rect">
              <a:avLst/>
            </a:prstGeom>
          </p:spPr>
        </p:pic>
      </p:grpSp>
      <p:sp>
        <p:nvSpPr>
          <p:cNvPr id="9" name="Content Placeholder 2"/>
          <p:cNvSpPr txBox="1">
            <a:spLocks/>
          </p:cNvSpPr>
          <p:nvPr/>
        </p:nvSpPr>
        <p:spPr>
          <a:xfrm>
            <a:off x="1752600" y="1888629"/>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rgbClr val="FF0000"/>
                </a:solidFill>
              </a:rPr>
              <a:t>Personal Identity Verification (PIV)</a:t>
            </a:r>
            <a:r>
              <a:rPr lang="en-US" dirty="0">
                <a:solidFill>
                  <a:srgbClr val="FF0000"/>
                </a:solidFill>
              </a:rPr>
              <a:t>: Federal standard for tamper-resistant and authentication-providing cards that use digital certificates.</a:t>
            </a:r>
          </a:p>
        </p:txBody>
      </p:sp>
      <p:pic>
        <p:nvPicPr>
          <p:cNvPr id="10" name="Picture 100"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1805787"/>
            <a:ext cx="1038673" cy="908838"/>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txBox="1">
            <a:spLocks/>
          </p:cNvSpPr>
          <p:nvPr/>
        </p:nvSpPr>
        <p:spPr>
          <a:xfrm>
            <a:off x="1603988" y="3998248"/>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rgbClr val="FF0000"/>
                </a:solidFill>
              </a:rPr>
              <a:t>Common Access Card</a:t>
            </a:r>
            <a:r>
              <a:rPr lang="en-US" dirty="0">
                <a:solidFill>
                  <a:srgbClr val="FF0000"/>
                </a:solidFill>
              </a:rPr>
              <a:t>: PIV-like smart card for Department of Defense (DoD) personnel that provides certificate-based authentication.</a:t>
            </a:r>
          </a:p>
        </p:txBody>
      </p:sp>
      <p:pic>
        <p:nvPicPr>
          <p:cNvPr id="12" name="Picture 100" descr="boo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817" y="3924484"/>
            <a:ext cx="1038673" cy="90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61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File System and Database Access</a:t>
            </a:r>
          </a:p>
        </p:txBody>
      </p:sp>
      <p:sp>
        <p:nvSpPr>
          <p:cNvPr id="2" name="Slide Number Placeholder 1"/>
          <p:cNvSpPr>
            <a:spLocks noGrp="1"/>
          </p:cNvSpPr>
          <p:nvPr>
            <p:ph type="sldNum" sz="quarter" idx="4"/>
          </p:nvPr>
        </p:nvSpPr>
        <p:spPr/>
        <p:txBody>
          <a:bodyPr/>
          <a:lstStyle/>
          <a:p>
            <a:fld id="{A8160BDD-7155-D744-B749-9730458604AD}" type="slidenum">
              <a:rPr lang="en-US" smtClean="0"/>
              <a:pPr/>
              <a:t>11</a:t>
            </a:fld>
            <a:endParaRPr lang="en-US" dirty="0"/>
          </a:p>
        </p:txBody>
      </p:sp>
      <p:sp>
        <p:nvSpPr>
          <p:cNvPr id="3" name="Content Placeholder 2"/>
          <p:cNvSpPr>
            <a:spLocks noGrp="1"/>
          </p:cNvSpPr>
          <p:nvPr>
            <p:ph idx="1"/>
          </p:nvPr>
        </p:nvSpPr>
        <p:spPr>
          <a:xfrm>
            <a:off x="248079" y="940109"/>
            <a:ext cx="8460152" cy="4756786"/>
          </a:xfrm>
        </p:spPr>
        <p:txBody>
          <a:bodyPr/>
          <a:lstStyle/>
          <a:p>
            <a:r>
              <a:rPr lang="en-US" sz="2000" dirty="0"/>
              <a:t>Access control to file systems depends on type and operating system.</a:t>
            </a:r>
          </a:p>
          <a:p>
            <a:r>
              <a:rPr lang="en-US" sz="2000" dirty="0"/>
              <a:t>You may be able to implement an access control mode like </a:t>
            </a:r>
            <a:r>
              <a:rPr kumimoji="0" lang="en-US" sz="2000" i="0" u="none" strike="noStrike" kern="1200" cap="none" normalizeH="0" baseline="0" dirty="0">
                <a:ln>
                  <a:noFill/>
                </a:ln>
                <a:solidFill>
                  <a:schemeClr val="tx1"/>
                </a:solidFill>
                <a:effectLst/>
                <a:latin typeface="Calibri" panose="020F0502020204030204" pitchFamily="34" charset="0"/>
                <a:cs typeface="Calibri" panose="020F0502020204030204" pitchFamily="34" charset="0"/>
              </a:rPr>
              <a:t>Discretionary Access Control (DAC)</a:t>
            </a:r>
            <a:r>
              <a:rPr lang="en-US" sz="2000" dirty="0"/>
              <a:t>.</a:t>
            </a:r>
          </a:p>
          <a:p>
            <a:r>
              <a:rPr lang="en-US" sz="2000" dirty="0"/>
              <a:t>Example: Active Directory in Windows.</a:t>
            </a:r>
          </a:p>
          <a:p>
            <a:pPr lvl="1"/>
            <a:r>
              <a:rPr lang="en-US" sz="1800" dirty="0"/>
              <a:t>Maintains Access Control Lists (ACLs) of what subjects can access an object.</a:t>
            </a:r>
          </a:p>
          <a:p>
            <a:pPr lvl="1"/>
            <a:r>
              <a:rPr lang="en-US" sz="1800" dirty="0"/>
              <a:t>You can set granular permissions.</a:t>
            </a:r>
          </a:p>
          <a:p>
            <a:pPr lvl="2"/>
            <a:r>
              <a:rPr lang="en-US" sz="1400" dirty="0"/>
              <a:t>Employee with read-only access to department's network folder.</a:t>
            </a:r>
          </a:p>
          <a:p>
            <a:pPr lvl="2"/>
            <a:r>
              <a:rPr lang="en-US" sz="1400" dirty="0"/>
              <a:t>Can also create new subfolders.</a:t>
            </a:r>
          </a:p>
          <a:p>
            <a:pPr lvl="2"/>
            <a:r>
              <a:rPr lang="en-US" sz="1400" dirty="0"/>
              <a:t>Can't modify files or delete higher-level folders</a:t>
            </a:r>
            <a:r>
              <a:rPr lang="en-US" sz="1800" dirty="0"/>
              <a:t>.</a:t>
            </a:r>
          </a:p>
          <a:p>
            <a:r>
              <a:rPr lang="en-US" sz="2000" dirty="0"/>
              <a:t>Database access control depends on software implementation.</a:t>
            </a:r>
          </a:p>
          <a:p>
            <a:pPr lvl="1"/>
            <a:r>
              <a:rPr lang="en-US" sz="1800" dirty="0"/>
              <a:t>Typically control access to specific database elements, like a table.</a:t>
            </a:r>
          </a:p>
          <a:p>
            <a:pPr lvl="1"/>
            <a:r>
              <a:rPr lang="en-US" sz="1800" dirty="0"/>
              <a:t>Also control access based on commands.</a:t>
            </a:r>
          </a:p>
          <a:p>
            <a:pPr lvl="2"/>
            <a:r>
              <a:rPr lang="en-US" sz="1600" dirty="0"/>
              <a:t> </a:t>
            </a:r>
            <a:r>
              <a:rPr lang="en-US" sz="1400" dirty="0"/>
              <a:t>Selecting, updating, modifying, and creating elements.</a:t>
            </a:r>
          </a:p>
        </p:txBody>
      </p:sp>
      <p:grpSp>
        <p:nvGrpSpPr>
          <p:cNvPr id="7" name="Group 6"/>
          <p:cNvGrpSpPr/>
          <p:nvPr/>
        </p:nvGrpSpPr>
        <p:grpSpPr>
          <a:xfrm>
            <a:off x="7388614" y="4993388"/>
            <a:ext cx="1188649" cy="1407013"/>
            <a:chOff x="7239000" y="4709176"/>
            <a:chExt cx="1553550" cy="1707719"/>
          </a:xfrm>
        </p:grpSpPr>
        <p:pic>
          <p:nvPicPr>
            <p:cNvPr id="5" name="Picture 4"/>
            <p:cNvPicPr>
              <a:picLocks noChangeAspect="1"/>
            </p:cNvPicPr>
            <p:nvPr/>
          </p:nvPicPr>
          <p:blipFill>
            <a:blip r:embed="rId2"/>
            <a:stretch>
              <a:fillRect/>
            </a:stretch>
          </p:blipFill>
          <p:spPr>
            <a:xfrm>
              <a:off x="7239000" y="4709176"/>
              <a:ext cx="1553550" cy="1707719"/>
            </a:xfrm>
            <a:prstGeom prst="rect">
              <a:avLst/>
            </a:prstGeom>
          </p:spPr>
        </p:pic>
        <p:pic>
          <p:nvPicPr>
            <p:cNvPr id="6" name="Picture 5"/>
            <p:cNvPicPr>
              <a:picLocks noChangeAspect="1"/>
            </p:cNvPicPr>
            <p:nvPr/>
          </p:nvPicPr>
          <p:blipFill>
            <a:blip r:embed="rId3"/>
            <a:stretch>
              <a:fillRect/>
            </a:stretch>
          </p:blipFill>
          <p:spPr>
            <a:xfrm>
              <a:off x="7791450" y="5200650"/>
              <a:ext cx="556260" cy="733530"/>
            </a:xfrm>
            <a:prstGeom prst="rect">
              <a:avLst/>
            </a:prstGeom>
          </p:spPr>
        </p:pic>
      </p:grpSp>
    </p:spTree>
    <p:extLst>
      <p:ext uri="{BB962C8B-B14F-4D97-AF65-F5344CB8AC3E}">
        <p14:creationId xmlns:p14="http://schemas.microsoft.com/office/powerpoint/2010/main" val="3303026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Guidelines for Implementing IAM</a:t>
            </a:r>
          </a:p>
        </p:txBody>
      </p:sp>
      <p:sp>
        <p:nvSpPr>
          <p:cNvPr id="2" name="Slide Number Placeholder 1"/>
          <p:cNvSpPr>
            <a:spLocks noGrp="1"/>
          </p:cNvSpPr>
          <p:nvPr>
            <p:ph type="sldNum" sz="quarter" idx="4"/>
          </p:nvPr>
        </p:nvSpPr>
        <p:spPr/>
        <p:txBody>
          <a:bodyPr/>
          <a:lstStyle/>
          <a:p>
            <a:fld id="{A8160BDD-7155-D744-B749-9730458604AD}" type="slidenum">
              <a:rPr lang="en-US" smtClean="0"/>
              <a:pPr/>
              <a:t>12</a:t>
            </a:fld>
            <a:endParaRPr lang="en-US" dirty="0"/>
          </a:p>
        </p:txBody>
      </p:sp>
      <p:sp>
        <p:nvSpPr>
          <p:cNvPr id="3" name="Content Placeholder 2"/>
          <p:cNvSpPr>
            <a:spLocks noGrp="1"/>
          </p:cNvSpPr>
          <p:nvPr>
            <p:ph idx="1"/>
          </p:nvPr>
        </p:nvSpPr>
        <p:spPr>
          <a:xfrm>
            <a:off x="117111" y="944880"/>
            <a:ext cx="8460152" cy="4429527"/>
          </a:xfrm>
        </p:spPr>
        <p:txBody>
          <a:bodyPr/>
          <a:lstStyle/>
          <a:p>
            <a:r>
              <a:rPr lang="en-US" sz="2000" dirty="0"/>
              <a:t>Consider adding IAM to the overall security management process.</a:t>
            </a:r>
          </a:p>
          <a:p>
            <a:r>
              <a:rPr lang="en-US" sz="2000" dirty="0"/>
              <a:t>Familiarize yourself with access control models.</a:t>
            </a:r>
          </a:p>
          <a:p>
            <a:r>
              <a:rPr lang="en-US" sz="2000" dirty="0"/>
              <a:t>Decide on access models that uphold business, security, and environment needs.</a:t>
            </a:r>
          </a:p>
          <a:p>
            <a:r>
              <a:rPr lang="en-US" sz="2000" dirty="0"/>
              <a:t>Consider implementing physical access control devices like smart cards.</a:t>
            </a:r>
          </a:p>
          <a:p>
            <a:r>
              <a:rPr lang="en-US" sz="2000" dirty="0"/>
              <a:t>Recognize strengths and weaknesses of biometric devices.</a:t>
            </a:r>
          </a:p>
          <a:p>
            <a:r>
              <a:rPr lang="en-US" sz="2000" dirty="0"/>
              <a:t>Consider implement biometric devices like iris scanners.</a:t>
            </a:r>
          </a:p>
          <a:p>
            <a:r>
              <a:rPr lang="en-US" sz="2000" dirty="0"/>
              <a:t>Consider implementing certificate-based authentication devices.</a:t>
            </a:r>
          </a:p>
          <a:p>
            <a:r>
              <a:rPr lang="en-US" sz="2000" dirty="0"/>
              <a:t>Consider that Personal Identity Verification (PIV) or Common Access Cards (CACs) may be mandatory in federal environments.</a:t>
            </a:r>
          </a:p>
          <a:p>
            <a:r>
              <a:rPr lang="en-US" sz="2000" dirty="0"/>
              <a:t>Implement access control models at the file system level.</a:t>
            </a:r>
          </a:p>
          <a:p>
            <a:r>
              <a:rPr lang="en-US" sz="2000" dirty="0"/>
              <a:t>Implement access controls that come with database software.</a:t>
            </a:r>
          </a:p>
        </p:txBody>
      </p:sp>
    </p:spTree>
    <p:extLst>
      <p:ext uri="{BB962C8B-B14F-4D97-AF65-F5344CB8AC3E}">
        <p14:creationId xmlns:p14="http://schemas.microsoft.com/office/powerpoint/2010/main" val="2079711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latin typeface="Arial" charset="0"/>
              </a:rPr>
              <a:t>Configure Directory Service</a:t>
            </a:r>
            <a:endParaRPr lang="en-US" dirty="0"/>
          </a:p>
        </p:txBody>
      </p:sp>
    </p:spTree>
    <p:extLst>
      <p:ext uri="{BB962C8B-B14F-4D97-AF65-F5344CB8AC3E}">
        <p14:creationId xmlns:p14="http://schemas.microsoft.com/office/powerpoint/2010/main" val="339168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Directory Services</a:t>
            </a:r>
          </a:p>
        </p:txBody>
      </p:sp>
      <p:sp>
        <p:nvSpPr>
          <p:cNvPr id="2" name="Slide Number Placeholder 1"/>
          <p:cNvSpPr>
            <a:spLocks noGrp="1"/>
          </p:cNvSpPr>
          <p:nvPr>
            <p:ph type="sldNum" sz="quarter" idx="4"/>
          </p:nvPr>
        </p:nvSpPr>
        <p:spPr/>
        <p:txBody>
          <a:bodyPr/>
          <a:lstStyle/>
          <a:p>
            <a:fld id="{A8160BDD-7155-D744-B749-9730458604AD}" type="slidenum">
              <a:rPr lang="en-US" smtClean="0"/>
              <a:pPr/>
              <a:t>14</a:t>
            </a:fld>
            <a:endParaRPr lang="en-US" dirty="0"/>
          </a:p>
        </p:txBody>
      </p:sp>
      <p:sp>
        <p:nvSpPr>
          <p:cNvPr id="3" name="Content Placeholder 2"/>
          <p:cNvSpPr>
            <a:spLocks noGrp="1"/>
          </p:cNvSpPr>
          <p:nvPr>
            <p:ph idx="1"/>
          </p:nvPr>
        </p:nvSpPr>
        <p:spPr>
          <a:xfrm>
            <a:off x="341925" y="2667000"/>
            <a:ext cx="8460150" cy="3556000"/>
          </a:xfrm>
        </p:spPr>
        <p:txBody>
          <a:bodyPr>
            <a:normAutofit/>
          </a:bodyPr>
          <a:lstStyle/>
          <a:p>
            <a:r>
              <a:rPr lang="en-US" dirty="0"/>
              <a:t>Objects can include:</a:t>
            </a:r>
          </a:p>
          <a:p>
            <a:pPr lvl="1"/>
            <a:r>
              <a:rPr lang="en-US" dirty="0"/>
              <a:t>Users</a:t>
            </a:r>
          </a:p>
          <a:p>
            <a:pPr lvl="1"/>
            <a:r>
              <a:rPr lang="en-US" dirty="0"/>
              <a:t>Groups</a:t>
            </a:r>
          </a:p>
          <a:p>
            <a:pPr lvl="1"/>
            <a:r>
              <a:rPr lang="en-US" dirty="0"/>
              <a:t>Servers</a:t>
            </a:r>
          </a:p>
          <a:p>
            <a:pPr lvl="1"/>
            <a:r>
              <a:rPr lang="en-US" dirty="0"/>
              <a:t>Clients</a:t>
            </a:r>
          </a:p>
          <a:p>
            <a:pPr lvl="1"/>
            <a:r>
              <a:rPr lang="en-US" dirty="0"/>
              <a:t>Printers</a:t>
            </a:r>
          </a:p>
          <a:p>
            <a:pPr lvl="1"/>
            <a:r>
              <a:rPr lang="en-US" dirty="0"/>
              <a:t>Network services</a:t>
            </a:r>
          </a:p>
          <a:p>
            <a:r>
              <a:rPr lang="en-US" dirty="0"/>
              <a:t>Centralizes security for controlling access to network resources.</a:t>
            </a:r>
          </a:p>
          <a:p>
            <a:r>
              <a:rPr lang="en-US" dirty="0"/>
              <a:t>Structure is based on a hierarchy of objects.</a:t>
            </a:r>
          </a:p>
          <a:p>
            <a:r>
              <a:rPr lang="en-US" dirty="0"/>
              <a:t>Starts with root and branches out to other objects.</a:t>
            </a:r>
          </a:p>
          <a:p>
            <a:r>
              <a:rPr lang="en-US" dirty="0"/>
              <a:t>Helps categorize objects in a network.</a:t>
            </a:r>
          </a:p>
        </p:txBody>
      </p:sp>
      <p:sp>
        <p:nvSpPr>
          <p:cNvPr id="5"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A network service that stores identity information about all objects in a particular network.</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9562"/>
            <a:ext cx="1038673" cy="90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663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accent2">
                    <a:lumMod val="75000"/>
                  </a:schemeClr>
                </a:solidFill>
                <a:latin typeface="Century Gothic" panose="020B0502020202020204" pitchFamily="34" charset="0"/>
                <a:ea typeface="新細明體" pitchFamily="18" charset="-120"/>
              </a:rPr>
              <a:t>Directory Services (Cont.)</a:t>
            </a:r>
          </a:p>
        </p:txBody>
      </p:sp>
      <p:sp>
        <p:nvSpPr>
          <p:cNvPr id="2" name="Slide Number Placeholder 1"/>
          <p:cNvSpPr>
            <a:spLocks noGrp="1"/>
          </p:cNvSpPr>
          <p:nvPr>
            <p:ph type="sldNum" sz="quarter" idx="4"/>
          </p:nvPr>
        </p:nvSpPr>
        <p:spPr/>
        <p:txBody>
          <a:bodyPr/>
          <a:lstStyle/>
          <a:p>
            <a:fld id="{A8160BDD-7155-D744-B749-9730458604AD}" type="slidenum">
              <a:rPr lang="en-US" smtClean="0"/>
              <a:pPr/>
              <a:t>15</a:t>
            </a:fld>
            <a:endParaRPr lang="en-US" dirty="0"/>
          </a:p>
        </p:txBody>
      </p:sp>
      <p:grpSp>
        <p:nvGrpSpPr>
          <p:cNvPr id="21" name="Group 20"/>
          <p:cNvGrpSpPr/>
          <p:nvPr/>
        </p:nvGrpSpPr>
        <p:grpSpPr>
          <a:xfrm>
            <a:off x="206062" y="1339403"/>
            <a:ext cx="8487111" cy="4917368"/>
            <a:chOff x="-8" y="1035270"/>
            <a:chExt cx="9372608" cy="5410200"/>
          </a:xfrm>
        </p:grpSpPr>
        <p:graphicFrame>
          <p:nvGraphicFramePr>
            <p:cNvPr id="5" name="Diagram 4"/>
            <p:cNvGraphicFramePr/>
            <p:nvPr/>
          </p:nvGraphicFramePr>
          <p:xfrm>
            <a:off x="1828800" y="1035270"/>
            <a:ext cx="75438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8" y="4883895"/>
              <a:ext cx="1476862" cy="646331"/>
            </a:xfrm>
            <a:prstGeom prst="rect">
              <a:avLst/>
            </a:prstGeom>
            <a:noFill/>
          </p:spPr>
          <p:txBody>
            <a:bodyPr wrap="square" rtlCol="0">
              <a:spAutoFit/>
            </a:bodyPr>
            <a:lstStyle/>
            <a:p>
              <a:pPr algn="ctr"/>
              <a:r>
                <a:rPr lang="en-US" dirty="0"/>
                <a:t>Users and Computers</a:t>
              </a:r>
            </a:p>
          </p:txBody>
        </p:sp>
        <p:sp>
          <p:nvSpPr>
            <p:cNvPr id="10" name="TextBox 9"/>
            <p:cNvSpPr txBox="1"/>
            <p:nvPr/>
          </p:nvSpPr>
          <p:spPr>
            <a:xfrm>
              <a:off x="-8" y="3235962"/>
              <a:ext cx="1476862" cy="369332"/>
            </a:xfrm>
            <a:prstGeom prst="rect">
              <a:avLst/>
            </a:prstGeom>
            <a:noFill/>
          </p:spPr>
          <p:txBody>
            <a:bodyPr wrap="square" rtlCol="0">
              <a:spAutoFit/>
            </a:bodyPr>
            <a:lstStyle/>
            <a:p>
              <a:pPr algn="ctr"/>
              <a:r>
                <a:rPr lang="en-US" dirty="0"/>
                <a:t>Department</a:t>
              </a:r>
            </a:p>
          </p:txBody>
        </p:sp>
        <p:sp>
          <p:nvSpPr>
            <p:cNvPr id="11" name="TextBox 10"/>
            <p:cNvSpPr txBox="1"/>
            <p:nvPr/>
          </p:nvSpPr>
          <p:spPr>
            <a:xfrm>
              <a:off x="-8" y="2256675"/>
              <a:ext cx="1476862" cy="369332"/>
            </a:xfrm>
            <a:prstGeom prst="rect">
              <a:avLst/>
            </a:prstGeom>
            <a:noFill/>
          </p:spPr>
          <p:txBody>
            <a:bodyPr wrap="square" rtlCol="0">
              <a:spAutoFit/>
            </a:bodyPr>
            <a:lstStyle/>
            <a:p>
              <a:pPr algn="ctr"/>
              <a:r>
                <a:rPr lang="en-US" dirty="0"/>
                <a:t>Region</a:t>
              </a:r>
            </a:p>
          </p:txBody>
        </p:sp>
        <p:sp>
          <p:nvSpPr>
            <p:cNvPr id="12" name="TextBox 11"/>
            <p:cNvSpPr txBox="1"/>
            <p:nvPr/>
          </p:nvSpPr>
          <p:spPr>
            <a:xfrm>
              <a:off x="0" y="1192598"/>
              <a:ext cx="1476862" cy="369332"/>
            </a:xfrm>
            <a:prstGeom prst="rect">
              <a:avLst/>
            </a:prstGeom>
            <a:noFill/>
          </p:spPr>
          <p:txBody>
            <a:bodyPr wrap="square" rtlCol="0">
              <a:spAutoFit/>
            </a:bodyPr>
            <a:lstStyle/>
            <a:p>
              <a:pPr algn="ctr"/>
              <a:r>
                <a:rPr lang="en-US" dirty="0"/>
                <a:t>Company</a:t>
              </a:r>
            </a:p>
          </p:txBody>
        </p:sp>
        <p:sp>
          <p:nvSpPr>
            <p:cNvPr id="17" name="Left Bracket 16"/>
            <p:cNvSpPr/>
            <p:nvPr/>
          </p:nvSpPr>
          <p:spPr>
            <a:xfrm>
              <a:off x="1476854" y="1063845"/>
              <a:ext cx="351946" cy="717330"/>
            </a:xfrm>
            <a:prstGeom prst="leftBracket">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8" name="Left Bracket 17"/>
            <p:cNvSpPr/>
            <p:nvPr/>
          </p:nvSpPr>
          <p:spPr>
            <a:xfrm>
              <a:off x="1476854" y="2088085"/>
              <a:ext cx="351938" cy="698967"/>
            </a:xfrm>
            <a:prstGeom prst="leftBracket">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9" name="Left Bracket 18"/>
            <p:cNvSpPr/>
            <p:nvPr/>
          </p:nvSpPr>
          <p:spPr>
            <a:xfrm>
              <a:off x="1476854" y="3093962"/>
              <a:ext cx="351938" cy="660492"/>
            </a:xfrm>
            <a:prstGeom prst="leftBracket">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0" name="Left Bracket 19"/>
            <p:cNvSpPr/>
            <p:nvPr/>
          </p:nvSpPr>
          <p:spPr>
            <a:xfrm>
              <a:off x="1476854" y="4061364"/>
              <a:ext cx="351938" cy="2384106"/>
            </a:xfrm>
            <a:prstGeom prst="leftBracket">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3909464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584" y="107904"/>
            <a:ext cx="8455567" cy="844611"/>
          </a:xfrm>
        </p:spPr>
        <p:txBody>
          <a:bodyPr/>
          <a:lstStyle/>
          <a:p>
            <a:r>
              <a:rPr lang="en-US" sz="2400" b="1" u="sng" dirty="0">
                <a:solidFill>
                  <a:schemeClr val="tx1"/>
                </a:solidFill>
                <a:latin typeface="Century Gothic" panose="020B0502020202020204" pitchFamily="34" charset="0"/>
                <a:ea typeface="新細明體" pitchFamily="18" charset="-120"/>
              </a:rPr>
              <a:t>Lightweight Directory Access Protocol (LDAP)</a:t>
            </a:r>
          </a:p>
        </p:txBody>
      </p:sp>
      <p:sp>
        <p:nvSpPr>
          <p:cNvPr id="2" name="Slide Number Placeholder 1"/>
          <p:cNvSpPr>
            <a:spLocks noGrp="1"/>
          </p:cNvSpPr>
          <p:nvPr>
            <p:ph type="sldNum" sz="quarter" idx="4"/>
          </p:nvPr>
        </p:nvSpPr>
        <p:spPr/>
        <p:txBody>
          <a:bodyPr/>
          <a:lstStyle/>
          <a:p>
            <a:fld id="{A8160BDD-7155-D744-B749-9730458604AD}" type="slidenum">
              <a:rPr lang="en-US" smtClean="0"/>
              <a:pPr/>
              <a:t>16</a:t>
            </a:fld>
            <a:endParaRPr lang="en-US" dirty="0"/>
          </a:p>
        </p:txBody>
      </p:sp>
      <p:sp>
        <p:nvSpPr>
          <p:cNvPr id="3" name="Content Placeholder 2"/>
          <p:cNvSpPr>
            <a:spLocks noGrp="1"/>
          </p:cNvSpPr>
          <p:nvPr>
            <p:ph idx="1"/>
          </p:nvPr>
        </p:nvSpPr>
        <p:spPr>
          <a:xfrm>
            <a:off x="407277" y="2213095"/>
            <a:ext cx="4319571" cy="3708400"/>
          </a:xfrm>
        </p:spPr>
        <p:txBody>
          <a:bodyPr/>
          <a:lstStyle/>
          <a:p>
            <a:r>
              <a:rPr lang="en-US" sz="2400" dirty="0"/>
              <a:t>LDAP clients authenticate to LDAP service.</a:t>
            </a:r>
          </a:p>
          <a:p>
            <a:r>
              <a:rPr lang="en-US" sz="2400" dirty="0"/>
              <a:t>Schema defines:</a:t>
            </a:r>
          </a:p>
          <a:p>
            <a:pPr lvl="1"/>
            <a:r>
              <a:rPr lang="en-US" sz="2000" dirty="0"/>
              <a:t>Tasks clients can and cannot perform while accessing directory.</a:t>
            </a:r>
          </a:p>
          <a:p>
            <a:pPr lvl="1"/>
            <a:r>
              <a:rPr lang="en-US" sz="2000" dirty="0"/>
              <a:t>The form a directory query must take.</a:t>
            </a:r>
          </a:p>
          <a:p>
            <a:pPr lvl="1"/>
            <a:r>
              <a:rPr lang="en-US" sz="2000" dirty="0"/>
              <a:t>How directory server will respond.</a:t>
            </a:r>
          </a:p>
          <a:p>
            <a:r>
              <a:rPr lang="en-US" sz="2400" dirty="0"/>
              <a:t>Schema is extensible.</a:t>
            </a:r>
          </a:p>
        </p:txBody>
      </p:sp>
      <p:sp>
        <p:nvSpPr>
          <p:cNvPr id="5" name="Content Placeholder 2"/>
          <p:cNvSpPr txBox="1">
            <a:spLocks/>
          </p:cNvSpPr>
          <p:nvPr/>
        </p:nvSpPr>
        <p:spPr>
          <a:xfrm>
            <a:off x="1532744" y="1367718"/>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A directory service protocol that runs over TCP/IP networks.</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812" y="1157985"/>
            <a:ext cx="1038673" cy="908838"/>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p:cNvGrpSpPr/>
          <p:nvPr/>
        </p:nvGrpSpPr>
        <p:grpSpPr>
          <a:xfrm>
            <a:off x="4383368" y="2213095"/>
            <a:ext cx="4573411" cy="3176941"/>
            <a:chOff x="4176431" y="2142237"/>
            <a:chExt cx="4998636" cy="3452924"/>
          </a:xfrm>
        </p:grpSpPr>
        <p:cxnSp>
          <p:nvCxnSpPr>
            <p:cNvPr id="38" name="Straight Connector 37"/>
            <p:cNvCxnSpPr>
              <a:endCxn id="29" idx="0"/>
            </p:cNvCxnSpPr>
            <p:nvPr/>
          </p:nvCxnSpPr>
          <p:spPr>
            <a:xfrm flipH="1">
              <a:off x="5929029" y="2679606"/>
              <a:ext cx="966387" cy="1175262"/>
            </a:xfrm>
            <a:prstGeom prst="line">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3"/>
            <a:stretch>
              <a:fillRect/>
            </a:stretch>
          </p:blipFill>
          <p:spPr>
            <a:xfrm>
              <a:off x="5619414" y="3854868"/>
              <a:ext cx="619229" cy="890891"/>
            </a:xfrm>
            <a:prstGeom prst="rect">
              <a:avLst/>
            </a:prstGeom>
          </p:spPr>
        </p:pic>
        <p:pic>
          <p:nvPicPr>
            <p:cNvPr id="31" name="Picture 30"/>
            <p:cNvPicPr>
              <a:picLocks noChangeAspect="1"/>
            </p:cNvPicPr>
            <p:nvPr/>
          </p:nvPicPr>
          <p:blipFill>
            <a:blip r:embed="rId4"/>
            <a:stretch>
              <a:fillRect/>
            </a:stretch>
          </p:blipFill>
          <p:spPr>
            <a:xfrm>
              <a:off x="7905288" y="3775866"/>
              <a:ext cx="1048896" cy="1048896"/>
            </a:xfrm>
            <a:prstGeom prst="rect">
              <a:avLst/>
            </a:prstGeom>
          </p:spPr>
        </p:pic>
        <p:pic>
          <p:nvPicPr>
            <p:cNvPr id="32" name="Picture 31"/>
            <p:cNvPicPr>
              <a:picLocks noChangeAspect="1"/>
            </p:cNvPicPr>
            <p:nvPr/>
          </p:nvPicPr>
          <p:blipFill>
            <a:blip r:embed="rId4"/>
            <a:stretch>
              <a:fillRect/>
            </a:stretch>
          </p:blipFill>
          <p:spPr>
            <a:xfrm>
              <a:off x="6629400" y="2142237"/>
              <a:ext cx="1048896" cy="1048896"/>
            </a:xfrm>
            <a:prstGeom prst="rect">
              <a:avLst/>
            </a:prstGeom>
          </p:spPr>
        </p:pic>
        <p:cxnSp>
          <p:nvCxnSpPr>
            <p:cNvPr id="42" name="Straight Connector 41"/>
            <p:cNvCxnSpPr>
              <a:stCxn id="29" idx="3"/>
            </p:cNvCxnSpPr>
            <p:nvPr/>
          </p:nvCxnSpPr>
          <p:spPr>
            <a:xfrm flipV="1">
              <a:off x="6238643" y="4300313"/>
              <a:ext cx="1987050" cy="1"/>
            </a:xfrm>
            <a:prstGeom prst="line">
              <a:avLst/>
            </a:prstGeom>
            <a:ln w="28575">
              <a:solidFill>
                <a:schemeClr val="tx1"/>
              </a:solidFill>
              <a:headEnd type="triangle"/>
            </a:ln>
            <a:effectLst/>
          </p:spPr>
          <p:style>
            <a:lnRef idx="2">
              <a:schemeClr val="accent1"/>
            </a:lnRef>
            <a:fillRef idx="0">
              <a:schemeClr val="accent1"/>
            </a:fillRef>
            <a:effectRef idx="1">
              <a:schemeClr val="accent1"/>
            </a:effectRef>
            <a:fontRef idx="minor">
              <a:schemeClr val="tx1"/>
            </a:fontRef>
          </p:style>
        </p:cxnSp>
        <p:sp>
          <p:nvSpPr>
            <p:cNvPr id="46" name="Oval 45"/>
            <p:cNvSpPr/>
            <p:nvPr/>
          </p:nvSpPr>
          <p:spPr>
            <a:xfrm>
              <a:off x="6752531" y="4249737"/>
              <a:ext cx="117475" cy="1190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7" name="Oval 46"/>
            <p:cNvSpPr/>
            <p:nvPr/>
          </p:nvSpPr>
          <p:spPr>
            <a:xfrm>
              <a:off x="6251007" y="3327228"/>
              <a:ext cx="117475" cy="1190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48" name="Line 16"/>
            <p:cNvSpPr>
              <a:spLocks noChangeShapeType="1"/>
            </p:cNvSpPr>
            <p:nvPr/>
          </p:nvSpPr>
          <p:spPr bwMode="auto">
            <a:xfrm flipH="1" flipV="1">
              <a:off x="6820584" y="4419375"/>
              <a:ext cx="0" cy="58385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49" name="Rounded Rectangle 18"/>
            <p:cNvSpPr/>
            <p:nvPr/>
          </p:nvSpPr>
          <p:spPr>
            <a:xfrm>
              <a:off x="6238643" y="5003228"/>
              <a:ext cx="1352550" cy="292100"/>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Directory query</a:t>
              </a:r>
            </a:p>
          </p:txBody>
        </p:sp>
        <p:sp>
          <p:nvSpPr>
            <p:cNvPr id="50" name="Line 12"/>
            <p:cNvSpPr>
              <a:spLocks noChangeShapeType="1"/>
            </p:cNvSpPr>
            <p:nvPr/>
          </p:nvSpPr>
          <p:spPr bwMode="auto">
            <a:xfrm flipV="1">
              <a:off x="5532156" y="3375040"/>
              <a:ext cx="6254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51" name="Rounded Rectangle 16"/>
            <p:cNvSpPr/>
            <p:nvPr/>
          </p:nvSpPr>
          <p:spPr>
            <a:xfrm>
              <a:off x="4176431" y="3225226"/>
              <a:ext cx="1352550" cy="292100"/>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Directory query</a:t>
              </a:r>
            </a:p>
          </p:txBody>
        </p:sp>
        <p:pic>
          <p:nvPicPr>
            <p:cNvPr id="52"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86253" y="4114006"/>
              <a:ext cx="6508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 Box 9"/>
            <p:cNvSpPr txBox="1">
              <a:spLocks noChangeArrowheads="1"/>
            </p:cNvSpPr>
            <p:nvPr/>
          </p:nvSpPr>
          <p:spPr bwMode="auto">
            <a:xfrm>
              <a:off x="4270039" y="4668540"/>
              <a:ext cx="14906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400" dirty="0">
                  <a:latin typeface="+mj-lt"/>
                </a:rPr>
                <a:t>LDAP Server</a:t>
              </a:r>
            </a:p>
          </p:txBody>
        </p:sp>
        <p:sp>
          <p:nvSpPr>
            <p:cNvPr id="54" name="Text Box 9"/>
            <p:cNvSpPr txBox="1">
              <a:spLocks noChangeArrowheads="1"/>
            </p:cNvSpPr>
            <p:nvPr/>
          </p:nvSpPr>
          <p:spPr bwMode="auto">
            <a:xfrm>
              <a:off x="7179469" y="2284511"/>
              <a:ext cx="14906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400" dirty="0">
                  <a:latin typeface="+mj-lt"/>
                </a:rPr>
                <a:t>LDAP Client</a:t>
              </a:r>
            </a:p>
          </p:txBody>
        </p:sp>
        <p:sp>
          <p:nvSpPr>
            <p:cNvPr id="55" name="Text Box 9"/>
            <p:cNvSpPr txBox="1">
              <a:spLocks noChangeArrowheads="1"/>
            </p:cNvSpPr>
            <p:nvPr/>
          </p:nvSpPr>
          <p:spPr bwMode="auto">
            <a:xfrm>
              <a:off x="7684405" y="4834611"/>
              <a:ext cx="14906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400" dirty="0">
                  <a:latin typeface="+mj-lt"/>
                </a:rPr>
                <a:t>LDAP Client</a:t>
              </a:r>
            </a:p>
          </p:txBody>
        </p:sp>
        <p:sp>
          <p:nvSpPr>
            <p:cNvPr id="56" name="Line 17"/>
            <p:cNvSpPr>
              <a:spLocks noChangeShapeType="1"/>
            </p:cNvSpPr>
            <p:nvPr/>
          </p:nvSpPr>
          <p:spPr bwMode="auto">
            <a:xfrm flipV="1">
              <a:off x="5587432" y="4903342"/>
              <a:ext cx="0" cy="29845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57" name="Rounded Rectangle 17"/>
            <p:cNvSpPr/>
            <p:nvPr/>
          </p:nvSpPr>
          <p:spPr>
            <a:xfrm>
              <a:off x="4800600" y="5197031"/>
              <a:ext cx="1231332" cy="398130"/>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Stores directory</a:t>
              </a:r>
            </a:p>
            <a:p>
              <a:pPr algn="ctr" eaLnBrk="1" hangingPunct="1">
                <a:defRPr/>
              </a:pPr>
              <a:r>
                <a:rPr lang="en-US" sz="1100" b="1" dirty="0">
                  <a:solidFill>
                    <a:schemeClr val="tx1"/>
                  </a:solidFill>
                </a:rPr>
                <a:t>data</a:t>
              </a:r>
            </a:p>
          </p:txBody>
        </p:sp>
      </p:grpSp>
    </p:spTree>
    <p:extLst>
      <p:ext uri="{BB962C8B-B14F-4D97-AF65-F5344CB8AC3E}">
        <p14:creationId xmlns:p14="http://schemas.microsoft.com/office/powerpoint/2010/main" val="182909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Secure LDAP</a:t>
            </a:r>
          </a:p>
        </p:txBody>
      </p:sp>
      <p:sp>
        <p:nvSpPr>
          <p:cNvPr id="2" name="Slide Number Placeholder 1"/>
          <p:cNvSpPr>
            <a:spLocks noGrp="1"/>
          </p:cNvSpPr>
          <p:nvPr>
            <p:ph type="sldNum" sz="quarter" idx="4"/>
          </p:nvPr>
        </p:nvSpPr>
        <p:spPr/>
        <p:txBody>
          <a:bodyPr/>
          <a:lstStyle/>
          <a:p>
            <a:fld id="{A8160BDD-7155-D744-B749-9730458604AD}" type="slidenum">
              <a:rPr lang="en-US" smtClean="0"/>
              <a:pPr/>
              <a:t>17</a:t>
            </a:fld>
            <a:endParaRPr lang="en-US" dirty="0"/>
          </a:p>
        </p:txBody>
      </p:sp>
      <p:sp>
        <p:nvSpPr>
          <p:cNvPr id="3" name="Content Placeholder 2"/>
          <p:cNvSpPr>
            <a:spLocks noGrp="1"/>
          </p:cNvSpPr>
          <p:nvPr>
            <p:ph idx="1"/>
          </p:nvPr>
        </p:nvSpPr>
        <p:spPr>
          <a:xfrm>
            <a:off x="290590" y="2385603"/>
            <a:ext cx="3620475" cy="3632200"/>
          </a:xfrm>
        </p:spPr>
        <p:txBody>
          <a:bodyPr/>
          <a:lstStyle/>
          <a:p>
            <a:r>
              <a:rPr lang="en-US" sz="2000" dirty="0"/>
              <a:t>Prevents eavesdropping and man-in-the-middle attacks.</a:t>
            </a:r>
          </a:p>
          <a:p>
            <a:r>
              <a:rPr lang="en-US" sz="2000" dirty="0"/>
              <a:t>Forces client and server to establish secure connection first.</a:t>
            </a:r>
          </a:p>
          <a:p>
            <a:r>
              <a:rPr lang="en-US" sz="2000" dirty="0"/>
              <a:t>Closes the connection if it is interrupted.</a:t>
            </a:r>
          </a:p>
          <a:p>
            <a:r>
              <a:rPr lang="en-US" sz="2000" dirty="0"/>
              <a:t>LDAPS server requires signed certificate.</a:t>
            </a:r>
          </a:p>
          <a:p>
            <a:pPr lvl="1"/>
            <a:r>
              <a:rPr lang="en-US" sz="1800" dirty="0"/>
              <a:t>Client must install certificate on their machine.</a:t>
            </a:r>
          </a:p>
        </p:txBody>
      </p:sp>
      <p:sp>
        <p:nvSpPr>
          <p:cNvPr id="5" name="Content Placeholder 2"/>
          <p:cNvSpPr txBox="1">
            <a:spLocks/>
          </p:cNvSpPr>
          <p:nvPr/>
        </p:nvSpPr>
        <p:spPr>
          <a:xfrm>
            <a:off x="1648273" y="1560738"/>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A method of implementing LDAP using SSL/TLS encryption.</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953" y="1313421"/>
            <a:ext cx="1038673" cy="908838"/>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4077731" y="2354664"/>
            <a:ext cx="4905028" cy="3000151"/>
            <a:chOff x="4077731" y="2354664"/>
            <a:chExt cx="4905028" cy="3000151"/>
          </a:xfrm>
        </p:grpSpPr>
        <p:cxnSp>
          <p:nvCxnSpPr>
            <p:cNvPr id="11" name="Straight Connector 10"/>
            <p:cNvCxnSpPr/>
            <p:nvPr/>
          </p:nvCxnSpPr>
          <p:spPr>
            <a:xfrm>
              <a:off x="6961540" y="3305177"/>
              <a:ext cx="0" cy="54864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flipV="1">
              <a:off x="7175179" y="4010410"/>
              <a:ext cx="777614" cy="20796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a:endCxn id="75" idx="0"/>
            </p:cNvCxnSpPr>
            <p:nvPr/>
          </p:nvCxnSpPr>
          <p:spPr>
            <a:xfrm flipV="1">
              <a:off x="6046335" y="3993741"/>
              <a:ext cx="777614" cy="207962"/>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4077731" y="2354664"/>
              <a:ext cx="4905028" cy="3000151"/>
              <a:chOff x="4270039" y="2142237"/>
              <a:chExt cx="4905028" cy="3000151"/>
            </a:xfrm>
          </p:grpSpPr>
          <p:cxnSp>
            <p:nvCxnSpPr>
              <p:cNvPr id="35" name="Straight Connector 34"/>
              <p:cNvCxnSpPr>
                <a:endCxn id="38" idx="0"/>
              </p:cNvCxnSpPr>
              <p:nvPr/>
            </p:nvCxnSpPr>
            <p:spPr>
              <a:xfrm flipH="1">
                <a:off x="5929029" y="2679606"/>
                <a:ext cx="966387" cy="1175262"/>
              </a:xfrm>
              <a:prstGeom prst="line">
                <a:avLst/>
              </a:prstGeom>
              <a:ln w="28575">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3"/>
              <a:stretch>
                <a:fillRect/>
              </a:stretch>
            </p:blipFill>
            <p:spPr>
              <a:xfrm>
                <a:off x="5619414" y="3854868"/>
                <a:ext cx="619229" cy="890891"/>
              </a:xfrm>
              <a:prstGeom prst="rect">
                <a:avLst/>
              </a:prstGeom>
            </p:spPr>
          </p:pic>
          <p:pic>
            <p:nvPicPr>
              <p:cNvPr id="48" name="Picture 47"/>
              <p:cNvPicPr>
                <a:picLocks noChangeAspect="1"/>
              </p:cNvPicPr>
              <p:nvPr/>
            </p:nvPicPr>
            <p:blipFill>
              <a:blip r:embed="rId4"/>
              <a:stretch>
                <a:fillRect/>
              </a:stretch>
            </p:blipFill>
            <p:spPr>
              <a:xfrm>
                <a:off x="7905288" y="3775866"/>
                <a:ext cx="1048896" cy="1048896"/>
              </a:xfrm>
              <a:prstGeom prst="rect">
                <a:avLst/>
              </a:prstGeom>
            </p:spPr>
          </p:pic>
          <p:pic>
            <p:nvPicPr>
              <p:cNvPr id="50" name="Picture 49"/>
              <p:cNvPicPr>
                <a:picLocks noChangeAspect="1"/>
              </p:cNvPicPr>
              <p:nvPr/>
            </p:nvPicPr>
            <p:blipFill>
              <a:blip r:embed="rId4"/>
              <a:stretch>
                <a:fillRect/>
              </a:stretch>
            </p:blipFill>
            <p:spPr>
              <a:xfrm>
                <a:off x="6629400" y="2142237"/>
                <a:ext cx="1048896" cy="1048896"/>
              </a:xfrm>
              <a:prstGeom prst="rect">
                <a:avLst/>
              </a:prstGeom>
            </p:spPr>
          </p:pic>
          <p:cxnSp>
            <p:nvCxnSpPr>
              <p:cNvPr id="52" name="Straight Connector 51"/>
              <p:cNvCxnSpPr>
                <a:stCxn id="38" idx="3"/>
              </p:cNvCxnSpPr>
              <p:nvPr/>
            </p:nvCxnSpPr>
            <p:spPr>
              <a:xfrm flipV="1">
                <a:off x="6238643" y="4300313"/>
                <a:ext cx="1987050" cy="1"/>
              </a:xfrm>
              <a:prstGeom prst="line">
                <a:avLst/>
              </a:prstGeom>
              <a:ln w="28575">
                <a:solidFill>
                  <a:schemeClr val="tx1"/>
                </a:solidFill>
                <a:headEnd type="triangle"/>
              </a:ln>
              <a:effectLst/>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6752531" y="4249737"/>
                <a:ext cx="117475" cy="1190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60" name="Oval 59"/>
              <p:cNvSpPr/>
              <p:nvPr/>
            </p:nvSpPr>
            <p:spPr>
              <a:xfrm>
                <a:off x="6251007" y="3327228"/>
                <a:ext cx="117475" cy="11906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65"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86253" y="4114006"/>
                <a:ext cx="650875" cy="50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Text Box 9"/>
              <p:cNvSpPr txBox="1">
                <a:spLocks noChangeArrowheads="1"/>
              </p:cNvSpPr>
              <p:nvPr/>
            </p:nvSpPr>
            <p:spPr bwMode="auto">
              <a:xfrm>
                <a:off x="4270039" y="4668540"/>
                <a:ext cx="14906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400" dirty="0">
                    <a:latin typeface="+mj-lt"/>
                  </a:rPr>
                  <a:t>LDAP Server</a:t>
                </a:r>
              </a:p>
            </p:txBody>
          </p:sp>
          <p:sp>
            <p:nvSpPr>
              <p:cNvPr id="67" name="Text Box 9"/>
              <p:cNvSpPr txBox="1">
                <a:spLocks noChangeArrowheads="1"/>
              </p:cNvSpPr>
              <p:nvPr/>
            </p:nvSpPr>
            <p:spPr bwMode="auto">
              <a:xfrm>
                <a:off x="7179469" y="2284511"/>
                <a:ext cx="14906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400" dirty="0">
                    <a:latin typeface="+mj-lt"/>
                  </a:rPr>
                  <a:t>LDAP Client</a:t>
                </a:r>
              </a:p>
            </p:txBody>
          </p:sp>
          <p:sp>
            <p:nvSpPr>
              <p:cNvPr id="68" name="Text Box 9"/>
              <p:cNvSpPr txBox="1">
                <a:spLocks noChangeArrowheads="1"/>
              </p:cNvSpPr>
              <p:nvPr/>
            </p:nvSpPr>
            <p:spPr bwMode="auto">
              <a:xfrm>
                <a:off x="7684405" y="4834611"/>
                <a:ext cx="14906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400" dirty="0">
                    <a:latin typeface="+mj-lt"/>
                  </a:rPr>
                  <a:t>LDAP Client</a:t>
                </a:r>
              </a:p>
            </p:txBody>
          </p:sp>
        </p:grpSp>
        <p:pic>
          <p:nvPicPr>
            <p:cNvPr id="71"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41013" y="3579079"/>
              <a:ext cx="557213"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Line 12"/>
            <p:cNvSpPr>
              <a:spLocks noChangeShapeType="1"/>
            </p:cNvSpPr>
            <p:nvPr/>
          </p:nvSpPr>
          <p:spPr bwMode="auto">
            <a:xfrm flipH="1">
              <a:off x="5018186" y="3127921"/>
              <a:ext cx="0" cy="40059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73" name="Rounded Rectangle 16"/>
            <p:cNvSpPr/>
            <p:nvPr/>
          </p:nvSpPr>
          <p:spPr>
            <a:xfrm>
              <a:off x="4341912" y="2835822"/>
              <a:ext cx="1352550" cy="292100"/>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Signed certificate</a:t>
              </a:r>
            </a:p>
          </p:txBody>
        </p:sp>
        <p:pic>
          <p:nvPicPr>
            <p:cNvPr id="74" name="Picture 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745367" y="3563528"/>
              <a:ext cx="446088"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710442" y="3993741"/>
              <a:ext cx="227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Line 12"/>
            <p:cNvSpPr>
              <a:spLocks noChangeShapeType="1"/>
            </p:cNvSpPr>
            <p:nvPr/>
          </p:nvSpPr>
          <p:spPr bwMode="auto">
            <a:xfrm flipH="1">
              <a:off x="7214071" y="3189310"/>
              <a:ext cx="634529" cy="48450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78" name="Rounded Rectangle 22"/>
            <p:cNvSpPr/>
            <p:nvPr/>
          </p:nvSpPr>
          <p:spPr>
            <a:xfrm>
              <a:off x="7630209" y="2902267"/>
              <a:ext cx="1352550" cy="292100"/>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Trusted session</a:t>
              </a:r>
            </a:p>
          </p:txBody>
        </p:sp>
      </p:grpSp>
    </p:spTree>
    <p:extLst>
      <p:ext uri="{BB962C8B-B14F-4D97-AF65-F5344CB8AC3E}">
        <p14:creationId xmlns:p14="http://schemas.microsoft.com/office/powerpoint/2010/main" val="3834065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1" u="sng" dirty="0">
                <a:solidFill>
                  <a:schemeClr val="tx1"/>
                </a:solidFill>
                <a:latin typeface="Century Gothic" panose="020B0502020202020204" pitchFamily="34" charset="0"/>
                <a:ea typeface="新細明體" pitchFamily="18" charset="-120"/>
              </a:rPr>
              <a:t>Common Directory Services</a:t>
            </a:r>
          </a:p>
        </p:txBody>
      </p:sp>
      <p:sp>
        <p:nvSpPr>
          <p:cNvPr id="2" name="Slide Number Placeholder 1"/>
          <p:cNvSpPr>
            <a:spLocks noGrp="1"/>
          </p:cNvSpPr>
          <p:nvPr>
            <p:ph type="sldNum" sz="quarter" idx="4"/>
          </p:nvPr>
        </p:nvSpPr>
        <p:spPr/>
        <p:txBody>
          <a:bodyPr/>
          <a:lstStyle/>
          <a:p>
            <a:fld id="{A8160BDD-7155-D744-B749-9730458604AD}" type="slidenum">
              <a:rPr lang="en-US" smtClean="0"/>
              <a:pPr/>
              <a:t>18</a:t>
            </a:fld>
            <a:endParaRPr lang="en-US" dirty="0"/>
          </a:p>
        </p:txBody>
      </p:sp>
      <p:graphicFrame>
        <p:nvGraphicFramePr>
          <p:cNvPr id="5" name="Group 23"/>
          <p:cNvGraphicFramePr>
            <a:graphicFrameLocks noGrp="1"/>
          </p:cNvGraphicFramePr>
          <p:nvPr/>
        </p:nvGraphicFramePr>
        <p:xfrm>
          <a:off x="762000" y="1414890"/>
          <a:ext cx="7620000" cy="4541520"/>
        </p:xfrm>
        <a:graphic>
          <a:graphicData uri="http://schemas.openxmlformats.org/drawingml/2006/table">
            <a:tbl>
              <a:tblPr/>
              <a:tblGrid>
                <a:gridCol w="2362200">
                  <a:extLst>
                    <a:ext uri="{9D8B030D-6E8A-4147-A177-3AD203B41FA5}">
                      <a16:colId xmlns:a16="http://schemas.microsoft.com/office/drawing/2014/main" val="20000"/>
                    </a:ext>
                  </a:extLst>
                </a:gridCol>
                <a:gridCol w="5257800">
                  <a:extLst>
                    <a:ext uri="{9D8B030D-6E8A-4147-A177-3AD203B41FA5}">
                      <a16:colId xmlns:a16="http://schemas.microsoft.com/office/drawing/2014/main" val="20001"/>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Directory Service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Calibri"/>
                          <a:cs typeface="Calibri"/>
                        </a:rPr>
                        <a:t>Active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Directory service by Microsoft.</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Holds network object info for one or more domains.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Admins can manage object access through ACLs.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AD LDS is a lightweight version.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Oracle Directory Server Enterprise Edition (ODSEE)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Marketed toward large installations that require reliable scaling.</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Free, but paid support is available.</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Formerly known as Sun Java System Directory Server.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OpenDJ</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Open source cross-platform directory service written in Java.</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Supports LDAPv3 and DSMLv2.</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Based on Sun's OpenDS service.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OpenLDAP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Open source cross-platform LDAP implementation.</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Included in many Linux distros.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157979864"/>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Open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Apple's custom implementation of OpenLDAP.</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Available for macOS Server.</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Some compatibility with Active Directory.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839904"/>
                  </a:ext>
                </a:extLst>
              </a:tr>
            </a:tbl>
          </a:graphicData>
        </a:graphic>
      </p:graphicFrame>
    </p:spTree>
    <p:extLst>
      <p:ext uri="{BB962C8B-B14F-4D97-AF65-F5344CB8AC3E}">
        <p14:creationId xmlns:p14="http://schemas.microsoft.com/office/powerpoint/2010/main" val="2699241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Activity: Backing Up Active Directory</a:t>
            </a:r>
          </a:p>
        </p:txBody>
      </p:sp>
      <p:sp>
        <p:nvSpPr>
          <p:cNvPr id="2" name="Slide Number Placeholder 1"/>
          <p:cNvSpPr>
            <a:spLocks noGrp="1"/>
          </p:cNvSpPr>
          <p:nvPr>
            <p:ph type="sldNum" sz="quarter" idx="4"/>
          </p:nvPr>
        </p:nvSpPr>
        <p:spPr/>
        <p:txBody>
          <a:bodyPr/>
          <a:lstStyle/>
          <a:p>
            <a:fld id="{A8160BDD-7155-D744-B749-9730458604AD}" type="slidenum">
              <a:rPr lang="en-US" smtClean="0"/>
              <a:pPr/>
              <a:t>19</a:t>
            </a:fld>
            <a:endParaRPr lang="en-US" dirty="0"/>
          </a:p>
        </p:txBody>
      </p:sp>
      <p:sp>
        <p:nvSpPr>
          <p:cNvPr id="3" name="Content Placeholder 2"/>
          <p:cNvSpPr>
            <a:spLocks noGrp="1"/>
          </p:cNvSpPr>
          <p:nvPr>
            <p:ph idx="1"/>
          </p:nvPr>
        </p:nvSpPr>
        <p:spPr/>
        <p:txBody>
          <a:bodyPr/>
          <a:lstStyle/>
          <a:p>
            <a:r>
              <a:rPr lang="en-US" dirty="0"/>
              <a:t>You want to secure Develetech's Active Directory infrastructure.</a:t>
            </a:r>
          </a:p>
          <a:p>
            <a:r>
              <a:rPr lang="en-US" dirty="0"/>
              <a:t>You'll create a backup in case there are any problems.</a:t>
            </a:r>
          </a:p>
          <a:p>
            <a:r>
              <a:rPr lang="en-US" dirty="0"/>
              <a:t>Registered users and computers won't be lost in the event of hardware failure, user carelessness, or malicious behavior.</a:t>
            </a:r>
          </a:p>
          <a:p>
            <a:r>
              <a:rPr lang="en-US" dirty="0"/>
              <a:t>You'll back up Active Directory to the D: volume.</a:t>
            </a:r>
          </a:p>
        </p:txBody>
      </p:sp>
    </p:spTree>
    <p:extLst>
      <p:ext uri="{BB962C8B-B14F-4D97-AF65-F5344CB8AC3E}">
        <p14:creationId xmlns:p14="http://schemas.microsoft.com/office/powerpoint/2010/main" val="589485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696" y="94347"/>
            <a:ext cx="8455567" cy="844611"/>
          </a:xfrm>
        </p:spPr>
        <p:txBody>
          <a:bodyPr/>
          <a:lstStyle/>
          <a:p>
            <a:r>
              <a:rPr lang="en-US" b="1" u="sng" dirty="0">
                <a:solidFill>
                  <a:schemeClr val="tx1"/>
                </a:solidFill>
                <a:latin typeface="Century Gothic" panose="020B0502020202020204" pitchFamily="34" charset="0"/>
                <a:ea typeface="新細明體" pitchFamily="18" charset="-120"/>
              </a:rPr>
              <a:t>Managing Identity and Access</a:t>
            </a:r>
          </a:p>
        </p:txBody>
      </p:sp>
      <p:sp>
        <p:nvSpPr>
          <p:cNvPr id="2" name="Slide Number Placeholder 1"/>
          <p:cNvSpPr>
            <a:spLocks noGrp="1"/>
          </p:cNvSpPr>
          <p:nvPr>
            <p:ph type="sldNum" sz="quarter" idx="4"/>
          </p:nvPr>
        </p:nvSpPr>
        <p:spPr/>
        <p:txBody>
          <a:bodyPr/>
          <a:lstStyle/>
          <a:p>
            <a:fld id="{A8160BDD-7155-D744-B749-9730458604AD}" type="slidenum">
              <a:rPr lang="en-US" smtClean="0"/>
              <a:t>2</a:t>
            </a:fld>
            <a:endParaRPr lang="en-US" dirty="0"/>
          </a:p>
        </p:txBody>
      </p:sp>
      <p:sp>
        <p:nvSpPr>
          <p:cNvPr id="3" name="Content Placeholder 2"/>
          <p:cNvSpPr>
            <a:spLocks noGrp="1"/>
          </p:cNvSpPr>
          <p:nvPr>
            <p:ph idx="1"/>
          </p:nvPr>
        </p:nvSpPr>
        <p:spPr/>
        <p:txBody>
          <a:bodyPr/>
          <a:lstStyle/>
          <a:p>
            <a:r>
              <a:rPr lang="en-US" dirty="0"/>
              <a:t>Implement Identity and Access Management</a:t>
            </a:r>
          </a:p>
          <a:p>
            <a:r>
              <a:rPr lang="en-US" dirty="0"/>
              <a:t>Configure Directory Services</a:t>
            </a:r>
          </a:p>
          <a:p>
            <a:r>
              <a:rPr lang="en-US" dirty="0"/>
              <a:t>Configure Access Services</a:t>
            </a:r>
          </a:p>
          <a:p>
            <a:r>
              <a:rPr lang="en-US" dirty="0"/>
              <a:t>Manage Accounts</a:t>
            </a:r>
          </a:p>
        </p:txBody>
      </p:sp>
    </p:spTree>
    <p:extLst>
      <p:ext uri="{BB962C8B-B14F-4D97-AF65-F5344CB8AC3E}">
        <p14:creationId xmlns:p14="http://schemas.microsoft.com/office/powerpoint/2010/main" val="3910141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latin typeface="Arial" charset="0"/>
              </a:rPr>
              <a:t>Configure Access Services</a:t>
            </a:r>
            <a:endParaRPr lang="en-US" dirty="0"/>
          </a:p>
        </p:txBody>
      </p:sp>
    </p:spTree>
    <p:extLst>
      <p:ext uri="{BB962C8B-B14F-4D97-AF65-F5344CB8AC3E}">
        <p14:creationId xmlns:p14="http://schemas.microsoft.com/office/powerpoint/2010/main" val="371100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Remote Access Methods</a:t>
            </a:r>
          </a:p>
        </p:txBody>
      </p:sp>
      <p:sp>
        <p:nvSpPr>
          <p:cNvPr id="2" name="Slide Number Placeholder 1"/>
          <p:cNvSpPr>
            <a:spLocks noGrp="1"/>
          </p:cNvSpPr>
          <p:nvPr>
            <p:ph type="sldNum" sz="quarter" idx="4"/>
          </p:nvPr>
        </p:nvSpPr>
        <p:spPr/>
        <p:txBody>
          <a:bodyPr/>
          <a:lstStyle/>
          <a:p>
            <a:fld id="{A8160BDD-7155-D744-B749-9730458604AD}" type="slidenum">
              <a:rPr lang="en-US" smtClean="0"/>
              <a:pPr/>
              <a:t>21</a:t>
            </a:fld>
            <a:endParaRPr lang="en-US" dirty="0"/>
          </a:p>
        </p:txBody>
      </p:sp>
      <p:sp>
        <p:nvSpPr>
          <p:cNvPr id="3" name="Content Placeholder 2"/>
          <p:cNvSpPr>
            <a:spLocks noGrp="1"/>
          </p:cNvSpPr>
          <p:nvPr>
            <p:ph idx="1"/>
          </p:nvPr>
        </p:nvSpPr>
        <p:spPr/>
        <p:txBody>
          <a:bodyPr/>
          <a:lstStyle/>
          <a:p>
            <a:r>
              <a:rPr lang="en-US" sz="2400" dirty="0"/>
              <a:t>Organizations can provide users with several methods of remote access.</a:t>
            </a:r>
          </a:p>
          <a:p>
            <a:r>
              <a:rPr lang="en-US" sz="2400" dirty="0"/>
              <a:t>Customers and employees can remotely access network resources.</a:t>
            </a:r>
          </a:p>
          <a:p>
            <a:r>
              <a:rPr lang="en-US" sz="2400" dirty="0"/>
              <a:t>A gateway RAS can provide access control to all or part of a network.</a:t>
            </a:r>
          </a:p>
          <a:p>
            <a:r>
              <a:rPr lang="en-US" sz="2400" dirty="0"/>
              <a:t>An intermediate network like the Internet can also provide remote access.</a:t>
            </a:r>
          </a:p>
          <a:p>
            <a:r>
              <a:rPr lang="en-US" sz="2400" dirty="0"/>
              <a:t>Security personnel must secure transmissions that pass over a public network.</a:t>
            </a:r>
          </a:p>
        </p:txBody>
      </p:sp>
    </p:spTree>
    <p:extLst>
      <p:ext uri="{BB962C8B-B14F-4D97-AF65-F5344CB8AC3E}">
        <p14:creationId xmlns:p14="http://schemas.microsoft.com/office/powerpoint/2010/main" val="1563208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Tunneling</a:t>
            </a:r>
          </a:p>
        </p:txBody>
      </p:sp>
      <p:sp>
        <p:nvSpPr>
          <p:cNvPr id="2" name="Slide Number Placeholder 1"/>
          <p:cNvSpPr>
            <a:spLocks noGrp="1"/>
          </p:cNvSpPr>
          <p:nvPr>
            <p:ph type="sldNum" sz="quarter" idx="4"/>
          </p:nvPr>
        </p:nvSpPr>
        <p:spPr/>
        <p:txBody>
          <a:bodyPr/>
          <a:lstStyle/>
          <a:p>
            <a:fld id="{A8160BDD-7155-D744-B749-9730458604AD}" type="slidenum">
              <a:rPr lang="en-US" smtClean="0"/>
              <a:pPr/>
              <a:t>22</a:t>
            </a:fld>
            <a:endParaRPr lang="en-US" dirty="0"/>
          </a:p>
        </p:txBody>
      </p:sp>
      <p:sp>
        <p:nvSpPr>
          <p:cNvPr id="5" name="Content Placeholder 4"/>
          <p:cNvSpPr>
            <a:spLocks noGrp="1"/>
          </p:cNvSpPr>
          <p:nvPr>
            <p:ph idx="1"/>
          </p:nvPr>
        </p:nvSpPr>
        <p:spPr>
          <a:xfrm>
            <a:off x="341925" y="2279561"/>
            <a:ext cx="8460150" cy="3943438"/>
          </a:xfrm>
        </p:spPr>
        <p:txBody>
          <a:bodyPr/>
          <a:lstStyle/>
          <a:p>
            <a:r>
              <a:rPr lang="en-US" sz="1800" dirty="0"/>
              <a:t>Tunneling conceals information of the inside packet.</a:t>
            </a:r>
          </a:p>
          <a:p>
            <a:r>
              <a:rPr lang="en-US" sz="1800" dirty="0"/>
              <a:t>Hides user-encrypted data from carrier network.</a:t>
            </a:r>
          </a:p>
          <a:p>
            <a:r>
              <a:rPr lang="en-US" sz="1800" dirty="0"/>
              <a:t>Used in remote access protocols, typically in VPN.</a:t>
            </a:r>
          </a:p>
        </p:txBody>
      </p:sp>
      <p:sp>
        <p:nvSpPr>
          <p:cNvPr id="24" name="Content Placeholder 2"/>
          <p:cNvSpPr txBox="1">
            <a:spLocks/>
          </p:cNvSpPr>
          <p:nvPr/>
        </p:nvSpPr>
        <p:spPr>
          <a:xfrm>
            <a:off x="1664189" y="1371207"/>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A data-transport technique in which a data packet is encrypted and encapsulated in another data packet.</a:t>
            </a:r>
          </a:p>
        </p:txBody>
      </p:sp>
      <p:pic>
        <p:nvPicPr>
          <p:cNvPr id="25"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6569" y="1223679"/>
            <a:ext cx="1038673" cy="90883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1313422" y="3481698"/>
            <a:ext cx="5543253" cy="2741301"/>
            <a:chOff x="1083452" y="2903220"/>
            <a:chExt cx="7063710" cy="3542250"/>
          </a:xfrm>
        </p:grpSpPr>
        <p:grpSp>
          <p:nvGrpSpPr>
            <p:cNvPr id="23" name="Group 22"/>
            <p:cNvGrpSpPr>
              <a:grpSpLocks noChangeAspect="1"/>
            </p:cNvGrpSpPr>
            <p:nvPr/>
          </p:nvGrpSpPr>
          <p:grpSpPr>
            <a:xfrm>
              <a:off x="1937663" y="2903220"/>
              <a:ext cx="6069651" cy="3447139"/>
              <a:chOff x="1282700" y="1655763"/>
              <a:chExt cx="7622611" cy="4329112"/>
            </a:xfrm>
          </p:grpSpPr>
          <p:sp>
            <p:nvSpPr>
              <p:cNvPr id="6" name="Line 26"/>
              <p:cNvSpPr>
                <a:spLocks noChangeShapeType="1"/>
              </p:cNvSpPr>
              <p:nvPr/>
            </p:nvSpPr>
            <p:spPr bwMode="auto">
              <a:xfrm rot="10800000" flipV="1">
                <a:off x="1282700" y="5526088"/>
                <a:ext cx="733107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pic>
            <p:nvPicPr>
              <p:cNvPr id="7"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30338" y="1655763"/>
                <a:ext cx="3894137" cy="288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14"/>
              <p:cNvSpPr txBox="1">
                <a:spLocks noChangeArrowheads="1"/>
              </p:cNvSpPr>
              <p:nvPr/>
            </p:nvSpPr>
            <p:spPr bwMode="auto">
              <a:xfrm>
                <a:off x="4716463" y="1903412"/>
                <a:ext cx="3120212" cy="54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eaLnBrk="1" hangingPunct="1">
                  <a:spcBef>
                    <a:spcPct val="50000"/>
                  </a:spcBef>
                  <a:buClrTx/>
                  <a:buFontTx/>
                  <a:buNone/>
                </a:pPr>
                <a:r>
                  <a:rPr lang="en-US" altLang="en-US" dirty="0">
                    <a:latin typeface="+mj-lt"/>
                  </a:rPr>
                  <a:t>Carrier Protocol</a:t>
                </a:r>
              </a:p>
            </p:txBody>
          </p:sp>
          <p:sp>
            <p:nvSpPr>
              <p:cNvPr id="9" name="Text Box 16"/>
              <p:cNvSpPr txBox="1">
                <a:spLocks noChangeArrowheads="1"/>
              </p:cNvSpPr>
              <p:nvPr/>
            </p:nvSpPr>
            <p:spPr bwMode="auto">
              <a:xfrm>
                <a:off x="4797987" y="2395536"/>
                <a:ext cx="4107324" cy="549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eaLnBrk="1" hangingPunct="1">
                  <a:spcBef>
                    <a:spcPct val="50000"/>
                  </a:spcBef>
                  <a:buClrTx/>
                  <a:buFontTx/>
                  <a:buNone/>
                </a:pPr>
                <a:r>
                  <a:rPr lang="en-US" altLang="en-US" dirty="0">
                    <a:latin typeface="+mj-lt"/>
                  </a:rPr>
                  <a:t>Encapsulating Packet</a:t>
                </a:r>
              </a:p>
            </p:txBody>
          </p:sp>
          <p:sp>
            <p:nvSpPr>
              <p:cNvPr id="10" name="Text Box 18"/>
              <p:cNvSpPr txBox="1">
                <a:spLocks noChangeArrowheads="1"/>
              </p:cNvSpPr>
              <p:nvPr/>
            </p:nvSpPr>
            <p:spPr bwMode="auto">
              <a:xfrm>
                <a:off x="4716463" y="2911475"/>
                <a:ext cx="2714626" cy="42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eaLnBrk="1" hangingPunct="1">
                  <a:spcBef>
                    <a:spcPct val="50000"/>
                  </a:spcBef>
                  <a:buClrTx/>
                  <a:buFontTx/>
                  <a:buNone/>
                </a:pPr>
                <a:r>
                  <a:rPr lang="en-US" altLang="en-US" dirty="0">
                    <a:latin typeface="+mj-lt"/>
                  </a:rPr>
                  <a:t>Original Packet</a:t>
                </a:r>
              </a:p>
            </p:txBody>
          </p:sp>
          <p:sp>
            <p:nvSpPr>
              <p:cNvPr id="11" name="Line 24"/>
              <p:cNvSpPr>
                <a:spLocks noChangeShapeType="1"/>
              </p:cNvSpPr>
              <p:nvPr/>
            </p:nvSpPr>
            <p:spPr bwMode="auto">
              <a:xfrm rot="10800000">
                <a:off x="3519488" y="2103438"/>
                <a:ext cx="11842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2" name="Line 25"/>
              <p:cNvSpPr>
                <a:spLocks noChangeShapeType="1"/>
              </p:cNvSpPr>
              <p:nvPr/>
            </p:nvSpPr>
            <p:spPr bwMode="auto">
              <a:xfrm rot="10800000">
                <a:off x="3578225" y="2565400"/>
                <a:ext cx="112553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3" name="Line 26"/>
              <p:cNvSpPr>
                <a:spLocks noChangeShapeType="1"/>
              </p:cNvSpPr>
              <p:nvPr/>
            </p:nvSpPr>
            <p:spPr bwMode="auto">
              <a:xfrm rot="10800000">
                <a:off x="3265488" y="3098800"/>
                <a:ext cx="14382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16" name="Picture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5263" y="4816475"/>
                <a:ext cx="1171575"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60600" y="5037138"/>
                <a:ext cx="1225550" cy="90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1350" y="5035550"/>
                <a:ext cx="122555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Straight Connector 4"/>
              <p:cNvCxnSpPr>
                <a:cxnSpLocks noChangeShapeType="1"/>
              </p:cNvCxnSpPr>
              <p:nvPr/>
            </p:nvCxnSpPr>
            <p:spPr bwMode="auto">
              <a:xfrm>
                <a:off x="2192338" y="5526088"/>
                <a:ext cx="276225"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0" name="Straight Connector 22"/>
              <p:cNvCxnSpPr>
                <a:cxnSpLocks noChangeShapeType="1"/>
              </p:cNvCxnSpPr>
              <p:nvPr/>
            </p:nvCxnSpPr>
            <p:spPr bwMode="auto">
              <a:xfrm>
                <a:off x="3209925" y="5526088"/>
                <a:ext cx="427038"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1" name="Straight Connector 24"/>
              <p:cNvCxnSpPr>
                <a:cxnSpLocks noChangeShapeType="1"/>
              </p:cNvCxnSpPr>
              <p:nvPr/>
            </p:nvCxnSpPr>
            <p:spPr bwMode="auto">
              <a:xfrm>
                <a:off x="5494338" y="5526088"/>
                <a:ext cx="439737"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22" name="Straight Connector 25"/>
              <p:cNvCxnSpPr>
                <a:cxnSpLocks noChangeShapeType="1"/>
              </p:cNvCxnSpPr>
              <p:nvPr/>
            </p:nvCxnSpPr>
            <p:spPr bwMode="auto">
              <a:xfrm>
                <a:off x="6670675" y="5527675"/>
                <a:ext cx="425450" cy="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pic>
          <p:nvPicPr>
            <p:cNvPr id="26" name="Picture 25"/>
            <p:cNvPicPr>
              <a:picLocks noChangeAspect="1"/>
            </p:cNvPicPr>
            <p:nvPr/>
          </p:nvPicPr>
          <p:blipFill>
            <a:blip r:embed="rId7"/>
            <a:stretch>
              <a:fillRect/>
            </a:stretch>
          </p:blipFill>
          <p:spPr>
            <a:xfrm>
              <a:off x="1083452" y="5454700"/>
              <a:ext cx="990770" cy="990770"/>
            </a:xfrm>
            <a:prstGeom prst="rect">
              <a:avLst/>
            </a:prstGeom>
          </p:spPr>
        </p:pic>
        <p:pic>
          <p:nvPicPr>
            <p:cNvPr id="27" name="Picture 26"/>
            <p:cNvPicPr>
              <a:picLocks noChangeAspect="1"/>
            </p:cNvPicPr>
            <p:nvPr/>
          </p:nvPicPr>
          <p:blipFill>
            <a:blip r:embed="rId7"/>
            <a:stretch>
              <a:fillRect/>
            </a:stretch>
          </p:blipFill>
          <p:spPr>
            <a:xfrm>
              <a:off x="7156392" y="5454700"/>
              <a:ext cx="990770" cy="990770"/>
            </a:xfrm>
            <a:prstGeom prst="rect">
              <a:avLst/>
            </a:prstGeom>
          </p:spPr>
        </p:pic>
      </p:grpSp>
    </p:spTree>
    <p:extLst>
      <p:ext uri="{BB962C8B-B14F-4D97-AF65-F5344CB8AC3E}">
        <p14:creationId xmlns:p14="http://schemas.microsoft.com/office/powerpoint/2010/main" val="2751016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Remote Access Protocols</a:t>
            </a:r>
          </a:p>
        </p:txBody>
      </p:sp>
      <p:sp>
        <p:nvSpPr>
          <p:cNvPr id="2" name="Slide Number Placeholder 1"/>
          <p:cNvSpPr>
            <a:spLocks noGrp="1"/>
          </p:cNvSpPr>
          <p:nvPr>
            <p:ph type="sldNum" sz="quarter" idx="4"/>
          </p:nvPr>
        </p:nvSpPr>
        <p:spPr/>
        <p:txBody>
          <a:bodyPr/>
          <a:lstStyle/>
          <a:p>
            <a:fld id="{A8160BDD-7155-D744-B749-9730458604AD}" type="slidenum">
              <a:rPr lang="en-US" smtClean="0"/>
              <a:pPr/>
              <a:t>23</a:t>
            </a:fld>
            <a:endParaRPr lang="en-US" dirty="0"/>
          </a:p>
        </p:txBody>
      </p:sp>
      <p:graphicFrame>
        <p:nvGraphicFramePr>
          <p:cNvPr id="5" name="Group 23"/>
          <p:cNvGraphicFramePr>
            <a:graphicFrameLocks noGrp="1"/>
          </p:cNvGraphicFramePr>
          <p:nvPr/>
        </p:nvGraphicFramePr>
        <p:xfrm>
          <a:off x="952500" y="1695306"/>
          <a:ext cx="7239000" cy="3980688"/>
        </p:xfrm>
        <a:graphic>
          <a:graphicData uri="http://schemas.openxmlformats.org/drawingml/2006/table">
            <a:tbl>
              <a:tblPr/>
              <a:tblGrid>
                <a:gridCol w="1113692">
                  <a:extLst>
                    <a:ext uri="{9D8B030D-6E8A-4147-A177-3AD203B41FA5}">
                      <a16:colId xmlns:a16="http://schemas.microsoft.com/office/drawing/2014/main" val="20000"/>
                    </a:ext>
                  </a:extLst>
                </a:gridCol>
                <a:gridCol w="6125308">
                  <a:extLst>
                    <a:ext uri="{9D8B030D-6E8A-4147-A177-3AD203B41FA5}">
                      <a16:colId xmlns:a16="http://schemas.microsoft.com/office/drawing/2014/main" val="20001"/>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Protocol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Calibri"/>
                          <a:cs typeface="Calibri"/>
                        </a:rPr>
                        <a:t>PPP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Legacy standard for sending datagram packets over point-to-point links.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Commonly used for dial-up Internet access.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PPPoE and PPPoA are more recent and used in DSL.</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Provides encryption for passwords and secure authentication.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PPTP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Microsoft VPN layer 2 protocol.</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Provides tunneling and encryption for PPP packets.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Common in older Windows clients; no longer recommended.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L2TP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Combination of PPTP and L2F for tunneling PPP across network protocols.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Designed for client-to-gateway and gateway-to-gateway secure connections.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Does not provide encryption on own; often used with IPSec.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SSTP</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Uses SSL/TLS to encapsulate packet with PPP header and then SSTP header.</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Packet and both headers are encrypted by SSL/TLS.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Supported in current Windows operating systems.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799685893"/>
                  </a:ext>
                </a:extLst>
              </a:tr>
            </a:tbl>
          </a:graphicData>
        </a:graphic>
      </p:graphicFrame>
    </p:spTree>
    <p:extLst>
      <p:ext uri="{BB962C8B-B14F-4D97-AF65-F5344CB8AC3E}">
        <p14:creationId xmlns:p14="http://schemas.microsoft.com/office/powerpoint/2010/main" val="4256382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HMAC-Based One-Time Password</a:t>
            </a:r>
          </a:p>
        </p:txBody>
      </p:sp>
      <p:sp>
        <p:nvSpPr>
          <p:cNvPr id="2" name="Slide Number Placeholder 1"/>
          <p:cNvSpPr>
            <a:spLocks noGrp="1"/>
          </p:cNvSpPr>
          <p:nvPr>
            <p:ph type="sldNum" sz="quarter" idx="4"/>
          </p:nvPr>
        </p:nvSpPr>
        <p:spPr/>
        <p:txBody>
          <a:bodyPr/>
          <a:lstStyle/>
          <a:p>
            <a:fld id="{A8160BDD-7155-D744-B749-9730458604AD}" type="slidenum">
              <a:rPr lang="en-US" smtClean="0"/>
              <a:pPr/>
              <a:t>24</a:t>
            </a:fld>
            <a:endParaRPr lang="en-US" dirty="0"/>
          </a:p>
        </p:txBody>
      </p:sp>
      <p:sp>
        <p:nvSpPr>
          <p:cNvPr id="3" name="Content Placeholder 2"/>
          <p:cNvSpPr>
            <a:spLocks noGrp="1"/>
          </p:cNvSpPr>
          <p:nvPr>
            <p:ph idx="1"/>
          </p:nvPr>
        </p:nvSpPr>
        <p:spPr>
          <a:xfrm>
            <a:off x="341925" y="2590800"/>
            <a:ext cx="5754075" cy="3632200"/>
          </a:xfrm>
        </p:spPr>
        <p:txBody>
          <a:bodyPr/>
          <a:lstStyle/>
          <a:p>
            <a:r>
              <a:rPr lang="en-US" sz="2000" dirty="0"/>
              <a:t>OTPs are meant to replace or supplement insecure static passwords.</a:t>
            </a:r>
          </a:p>
          <a:p>
            <a:r>
              <a:rPr lang="en-US" sz="2000" dirty="0"/>
              <a:t>Valid only for that session.</a:t>
            </a:r>
          </a:p>
          <a:p>
            <a:r>
              <a:rPr lang="en-US" sz="2000" dirty="0"/>
              <a:t>Attacker who steals the OTP will be unable to use it after the user's session.</a:t>
            </a:r>
          </a:p>
          <a:p>
            <a:r>
              <a:rPr lang="en-US" sz="2000" dirty="0"/>
              <a:t>OTPs provide interoperability across hardware and software platforms.</a:t>
            </a:r>
          </a:p>
          <a:p>
            <a:r>
              <a:rPr lang="en-US" sz="2000" dirty="0"/>
              <a:t>Most major mobile operating systems support HOTP</a:t>
            </a:r>
            <a:r>
              <a:rPr lang="en-US" dirty="0"/>
              <a:t>.</a:t>
            </a:r>
          </a:p>
        </p:txBody>
      </p:sp>
      <p:sp>
        <p:nvSpPr>
          <p:cNvPr id="5" name="Content Placeholder 2"/>
          <p:cNvSpPr txBox="1">
            <a:spLocks/>
          </p:cNvSpPr>
          <p:nvPr/>
        </p:nvSpPr>
        <p:spPr>
          <a:xfrm>
            <a:off x="1700107" y="1564862"/>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An algorithm that generates a one-time password using a hash-based message authentication code to ensure authenticity.</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650" y="1402342"/>
            <a:ext cx="1038673" cy="9088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6444807" y="2311180"/>
            <a:ext cx="2366345" cy="3930870"/>
          </a:xfrm>
          <a:prstGeom prst="rect">
            <a:avLst/>
          </a:prstGeom>
        </p:spPr>
      </p:pic>
    </p:spTree>
    <p:extLst>
      <p:ext uri="{BB962C8B-B14F-4D97-AF65-F5344CB8AC3E}">
        <p14:creationId xmlns:p14="http://schemas.microsoft.com/office/powerpoint/2010/main" val="2964485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Time-Based OTP</a:t>
            </a:r>
          </a:p>
        </p:txBody>
      </p:sp>
      <p:sp>
        <p:nvSpPr>
          <p:cNvPr id="2" name="Slide Number Placeholder 1"/>
          <p:cNvSpPr>
            <a:spLocks noGrp="1"/>
          </p:cNvSpPr>
          <p:nvPr>
            <p:ph type="sldNum" sz="quarter" idx="4"/>
          </p:nvPr>
        </p:nvSpPr>
        <p:spPr/>
        <p:txBody>
          <a:bodyPr/>
          <a:lstStyle/>
          <a:p>
            <a:fld id="{A8160BDD-7155-D744-B749-9730458604AD}" type="slidenum">
              <a:rPr lang="en-US" smtClean="0"/>
              <a:pPr/>
              <a:t>25</a:t>
            </a:fld>
            <a:endParaRPr lang="en-US" dirty="0"/>
          </a:p>
        </p:txBody>
      </p:sp>
      <p:sp>
        <p:nvSpPr>
          <p:cNvPr id="3" name="Content Placeholder 2"/>
          <p:cNvSpPr>
            <a:spLocks noGrp="1"/>
          </p:cNvSpPr>
          <p:nvPr>
            <p:ph idx="1"/>
          </p:nvPr>
        </p:nvSpPr>
        <p:spPr>
          <a:xfrm>
            <a:off x="341925" y="2590800"/>
            <a:ext cx="7883768" cy="3632200"/>
          </a:xfrm>
        </p:spPr>
        <p:txBody>
          <a:bodyPr>
            <a:normAutofit fontScale="92500" lnSpcReduction="10000"/>
          </a:bodyPr>
          <a:lstStyle/>
          <a:p>
            <a:r>
              <a:rPr lang="en-US" sz="2800" dirty="0"/>
              <a:t>HOTP is only invalidated after used to successfully authenticate.</a:t>
            </a:r>
          </a:p>
          <a:p>
            <a:pPr lvl="1"/>
            <a:r>
              <a:rPr lang="en-US" sz="2400" dirty="0"/>
              <a:t>Allows an attacker to take advantage of the password if it is never used.</a:t>
            </a:r>
          </a:p>
          <a:p>
            <a:r>
              <a:rPr lang="en-US" sz="2800" dirty="0"/>
              <a:t>TOTP addresses this flaw by invalidating the password after a time.</a:t>
            </a:r>
          </a:p>
          <a:p>
            <a:pPr lvl="1"/>
            <a:r>
              <a:rPr lang="en-US" sz="2400" dirty="0"/>
              <a:t>Attacker must steal password within time period.</a:t>
            </a:r>
          </a:p>
          <a:p>
            <a:pPr lvl="1"/>
            <a:r>
              <a:rPr lang="en-US" sz="2400" dirty="0"/>
              <a:t>Difficult to carry out attack this quickly.</a:t>
            </a:r>
          </a:p>
          <a:p>
            <a:pPr lvl="1"/>
            <a:r>
              <a:rPr lang="en-US" sz="2400" dirty="0"/>
              <a:t>Useful defense against authentication abuse.</a:t>
            </a:r>
          </a:p>
          <a:p>
            <a:endParaRPr lang="en-US" dirty="0"/>
          </a:p>
        </p:txBody>
      </p:sp>
      <p:sp>
        <p:nvSpPr>
          <p:cNvPr id="5"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Adds to HOTP by introducing a time-based factor to OTP authentication.</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9562"/>
            <a:ext cx="1038673" cy="9088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7239000" y="4831501"/>
            <a:ext cx="1627635" cy="1627635"/>
          </a:xfrm>
          <a:prstGeom prst="rect">
            <a:avLst/>
          </a:prstGeom>
        </p:spPr>
      </p:pic>
    </p:spTree>
    <p:extLst>
      <p:ext uri="{BB962C8B-B14F-4D97-AF65-F5344CB8AC3E}">
        <p14:creationId xmlns:p14="http://schemas.microsoft.com/office/powerpoint/2010/main" val="21051976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Password Authentication Protocol</a:t>
            </a:r>
          </a:p>
        </p:txBody>
      </p:sp>
      <p:sp>
        <p:nvSpPr>
          <p:cNvPr id="2" name="Slide Number Placeholder 1"/>
          <p:cNvSpPr>
            <a:spLocks noGrp="1"/>
          </p:cNvSpPr>
          <p:nvPr>
            <p:ph type="sldNum" sz="quarter" idx="4"/>
          </p:nvPr>
        </p:nvSpPr>
        <p:spPr/>
        <p:txBody>
          <a:bodyPr/>
          <a:lstStyle/>
          <a:p>
            <a:fld id="{A8160BDD-7155-D744-B749-9730458604AD}" type="slidenum">
              <a:rPr lang="en-US" smtClean="0"/>
              <a:pPr/>
              <a:t>26</a:t>
            </a:fld>
            <a:endParaRPr lang="en-US" dirty="0"/>
          </a:p>
        </p:txBody>
      </p:sp>
      <p:sp>
        <p:nvSpPr>
          <p:cNvPr id="3" name="Content Placeholder 2"/>
          <p:cNvSpPr>
            <a:spLocks noGrp="1"/>
          </p:cNvSpPr>
          <p:nvPr>
            <p:ph idx="1"/>
          </p:nvPr>
        </p:nvSpPr>
        <p:spPr>
          <a:xfrm>
            <a:off x="341925" y="2548338"/>
            <a:ext cx="8460150" cy="3674662"/>
          </a:xfrm>
        </p:spPr>
        <p:txBody>
          <a:bodyPr/>
          <a:lstStyle/>
          <a:p>
            <a:r>
              <a:rPr lang="en-US" sz="1800" dirty="0"/>
              <a:t>Typically used when a remote client is connecting to a non-Windows server.</a:t>
            </a:r>
          </a:p>
          <a:p>
            <a:r>
              <a:rPr lang="en-US" sz="1800" dirty="0"/>
              <a:t>Server receives user ID and password, then compares to a list of credentials.</a:t>
            </a:r>
          </a:p>
          <a:p>
            <a:r>
              <a:rPr lang="en-US" sz="1800" dirty="0"/>
              <a:t>Allows remote access to resources if match is found.</a:t>
            </a:r>
          </a:p>
          <a:p>
            <a:r>
              <a:rPr lang="en-US" sz="1800" dirty="0"/>
              <a:t>Lacks encryption and should be avoided.</a:t>
            </a:r>
          </a:p>
        </p:txBody>
      </p:sp>
      <p:sp>
        <p:nvSpPr>
          <p:cNvPr id="22"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An authentication protocol that sends user IDs and passwords as plaintext.</a:t>
            </a:r>
          </a:p>
        </p:txBody>
      </p:sp>
      <p:pic>
        <p:nvPicPr>
          <p:cNvPr id="23"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3927" y="1417250"/>
            <a:ext cx="1038673" cy="90883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p:cNvGrpSpPr/>
          <p:nvPr/>
        </p:nvGrpSpPr>
        <p:grpSpPr>
          <a:xfrm>
            <a:off x="590886" y="4213501"/>
            <a:ext cx="7843287" cy="2227106"/>
            <a:chOff x="516335" y="4046694"/>
            <a:chExt cx="7843287" cy="2227106"/>
          </a:xfrm>
        </p:grpSpPr>
        <p:grpSp>
          <p:nvGrpSpPr>
            <p:cNvPr id="21" name="Group 20"/>
            <p:cNvGrpSpPr/>
            <p:nvPr/>
          </p:nvGrpSpPr>
          <p:grpSpPr>
            <a:xfrm>
              <a:off x="516335" y="4046694"/>
              <a:ext cx="7843287" cy="2227106"/>
              <a:chOff x="392663" y="2770344"/>
              <a:chExt cx="7843287" cy="2227106"/>
            </a:xfrm>
          </p:grpSpPr>
          <p:sp>
            <p:nvSpPr>
              <p:cNvPr id="5" name="Line 26"/>
              <p:cNvSpPr>
                <a:spLocks noChangeShapeType="1"/>
              </p:cNvSpPr>
              <p:nvPr/>
            </p:nvSpPr>
            <p:spPr bwMode="auto">
              <a:xfrm rot="10800000" flipV="1">
                <a:off x="938213" y="3468688"/>
                <a:ext cx="63722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6" name="Text Box 6"/>
              <p:cNvSpPr txBox="1">
                <a:spLocks noChangeArrowheads="1"/>
              </p:cNvSpPr>
              <p:nvPr/>
            </p:nvSpPr>
            <p:spPr bwMode="auto">
              <a:xfrm>
                <a:off x="392663" y="2783931"/>
                <a:ext cx="17677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400" dirty="0">
                    <a:latin typeface="+mj-lt"/>
                  </a:rPr>
                  <a:t>Remote Client</a:t>
                </a:r>
              </a:p>
            </p:txBody>
          </p:sp>
          <p:sp>
            <p:nvSpPr>
              <p:cNvPr id="7" name="Text Box 8"/>
              <p:cNvSpPr txBox="1">
                <a:spLocks noChangeArrowheads="1"/>
              </p:cNvSpPr>
              <p:nvPr/>
            </p:nvSpPr>
            <p:spPr bwMode="auto">
              <a:xfrm>
                <a:off x="6545373" y="2770344"/>
                <a:ext cx="15811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400" dirty="0">
                    <a:latin typeface="+mj-lt"/>
                  </a:rPr>
                  <a:t>Unix Server</a:t>
                </a:r>
              </a:p>
            </p:txBody>
          </p:sp>
          <p:sp>
            <p:nvSpPr>
              <p:cNvPr id="8" name="Line 12"/>
              <p:cNvSpPr>
                <a:spLocks noChangeShapeType="1"/>
              </p:cNvSpPr>
              <p:nvPr/>
            </p:nvSpPr>
            <p:spPr bwMode="auto">
              <a:xfrm flipV="1">
                <a:off x="1604963" y="4500563"/>
                <a:ext cx="84931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9" name="Line 17"/>
              <p:cNvSpPr>
                <a:spLocks noChangeShapeType="1"/>
              </p:cNvSpPr>
              <p:nvPr/>
            </p:nvSpPr>
            <p:spPr bwMode="auto">
              <a:xfrm>
                <a:off x="6680200" y="4519613"/>
                <a:ext cx="10429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0" name="Rounded Rectangle 9"/>
              <p:cNvSpPr/>
              <p:nvPr/>
            </p:nvSpPr>
            <p:spPr>
              <a:xfrm>
                <a:off x="1354138" y="4675188"/>
                <a:ext cx="1352550" cy="290512"/>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Request is sent</a:t>
                </a:r>
              </a:p>
            </p:txBody>
          </p:sp>
          <p:sp>
            <p:nvSpPr>
              <p:cNvPr id="11" name="Rounded Rectangle 10"/>
              <p:cNvSpPr/>
              <p:nvPr/>
            </p:nvSpPr>
            <p:spPr>
              <a:xfrm>
                <a:off x="6186488" y="4676775"/>
                <a:ext cx="2049462" cy="320675"/>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Credentials are verified</a:t>
                </a:r>
              </a:p>
            </p:txBody>
          </p:sp>
          <p:pic>
            <p:nvPicPr>
              <p:cNvPr id="1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9675" y="3024188"/>
                <a:ext cx="990600"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46263" y="3632200"/>
                <a:ext cx="488950" cy="63817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99200" y="3627438"/>
                <a:ext cx="490538" cy="638175"/>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42238" y="3627438"/>
                <a:ext cx="493712"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3200" y="3714750"/>
                <a:ext cx="98425" cy="11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820025" y="4079875"/>
                <a:ext cx="9207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823200" y="3879850"/>
                <a:ext cx="98425"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 name="Picture 24"/>
            <p:cNvPicPr>
              <a:picLocks noChangeAspect="1"/>
            </p:cNvPicPr>
            <p:nvPr/>
          </p:nvPicPr>
          <p:blipFill>
            <a:blip r:embed="rId9"/>
            <a:stretch>
              <a:fillRect/>
            </a:stretch>
          </p:blipFill>
          <p:spPr>
            <a:xfrm>
              <a:off x="835496" y="4346404"/>
              <a:ext cx="1055858" cy="1055858"/>
            </a:xfrm>
            <a:prstGeom prst="rect">
              <a:avLst/>
            </a:prstGeom>
          </p:spPr>
        </p:pic>
        <p:pic>
          <p:nvPicPr>
            <p:cNvPr id="27" name="Picture 26"/>
            <p:cNvPicPr>
              <a:picLocks noChangeAspect="1"/>
            </p:cNvPicPr>
            <p:nvPr/>
          </p:nvPicPr>
          <p:blipFill>
            <a:blip r:embed="rId10"/>
            <a:stretch>
              <a:fillRect/>
            </a:stretch>
          </p:blipFill>
          <p:spPr>
            <a:xfrm>
              <a:off x="7048507" y="4415415"/>
              <a:ext cx="663256" cy="954233"/>
            </a:xfrm>
            <a:prstGeom prst="rect">
              <a:avLst/>
            </a:prstGeom>
          </p:spPr>
        </p:pic>
      </p:grpSp>
    </p:spTree>
    <p:extLst>
      <p:ext uri="{BB962C8B-B14F-4D97-AF65-F5344CB8AC3E}">
        <p14:creationId xmlns:p14="http://schemas.microsoft.com/office/powerpoint/2010/main" val="1078236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Challenge-Handshake Authentication Protocol</a:t>
            </a:r>
          </a:p>
        </p:txBody>
      </p:sp>
      <p:sp>
        <p:nvSpPr>
          <p:cNvPr id="2" name="Slide Number Placeholder 1"/>
          <p:cNvSpPr>
            <a:spLocks noGrp="1"/>
          </p:cNvSpPr>
          <p:nvPr>
            <p:ph type="sldNum" sz="quarter" idx="4"/>
          </p:nvPr>
        </p:nvSpPr>
        <p:spPr/>
        <p:txBody>
          <a:bodyPr/>
          <a:lstStyle/>
          <a:p>
            <a:fld id="{A8160BDD-7155-D744-B749-9730458604AD}" type="slidenum">
              <a:rPr lang="en-US" smtClean="0"/>
              <a:pPr/>
              <a:t>27</a:t>
            </a:fld>
            <a:endParaRPr lang="en-US" dirty="0"/>
          </a:p>
        </p:txBody>
      </p:sp>
      <p:sp>
        <p:nvSpPr>
          <p:cNvPr id="3" name="Content Placeholder 2"/>
          <p:cNvSpPr>
            <a:spLocks noGrp="1"/>
          </p:cNvSpPr>
          <p:nvPr>
            <p:ph idx="1"/>
          </p:nvPr>
        </p:nvSpPr>
        <p:spPr>
          <a:xfrm>
            <a:off x="341925" y="2514600"/>
            <a:ext cx="8460150" cy="3708400"/>
          </a:xfrm>
        </p:spPr>
        <p:txBody>
          <a:bodyPr/>
          <a:lstStyle/>
          <a:p>
            <a:r>
              <a:rPr lang="en-US" sz="1600" dirty="0"/>
              <a:t>Developed so passwords wouldn't need to be sent in plaintext.</a:t>
            </a:r>
          </a:p>
          <a:p>
            <a:r>
              <a:rPr lang="en-US" sz="1600" dirty="0"/>
              <a:t>Typically used to connect non-Windows servers.</a:t>
            </a:r>
          </a:p>
          <a:p>
            <a:r>
              <a:rPr lang="en-US" sz="1600" dirty="0"/>
              <a:t>Use MD5 hashing and challenge-response mechanism.</a:t>
            </a:r>
          </a:p>
          <a:p>
            <a:r>
              <a:rPr lang="en-US" sz="1600" dirty="0"/>
              <a:t>Can accept connections from most authentication methods.</a:t>
            </a:r>
          </a:p>
          <a:p>
            <a:r>
              <a:rPr lang="en-US" sz="1600" dirty="0"/>
              <a:t>Considered obsolete due to weaknesses of MD5.</a:t>
            </a:r>
          </a:p>
        </p:txBody>
      </p:sp>
      <p:sp>
        <p:nvSpPr>
          <p:cNvPr id="18"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Encrypted authentication protocol used to provide access control to remote access servers.</a:t>
            </a:r>
          </a:p>
        </p:txBody>
      </p:sp>
      <p:pic>
        <p:nvPicPr>
          <p:cNvPr id="19"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9562"/>
            <a:ext cx="1038673" cy="908838"/>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1658938" y="4572000"/>
            <a:ext cx="5826125" cy="1506537"/>
            <a:chOff x="1658938" y="4572000"/>
            <a:chExt cx="5826125" cy="1506537"/>
          </a:xfrm>
        </p:grpSpPr>
        <p:grpSp>
          <p:nvGrpSpPr>
            <p:cNvPr id="17" name="Group 16"/>
            <p:cNvGrpSpPr/>
            <p:nvPr/>
          </p:nvGrpSpPr>
          <p:grpSpPr>
            <a:xfrm>
              <a:off x="1658938" y="4572000"/>
              <a:ext cx="5826125" cy="1506537"/>
              <a:chOff x="1579563" y="2687638"/>
              <a:chExt cx="5826125" cy="1506537"/>
            </a:xfrm>
          </p:grpSpPr>
          <p:sp>
            <p:nvSpPr>
              <p:cNvPr id="5" name="Text Box 6"/>
              <p:cNvSpPr txBox="1">
                <a:spLocks noChangeArrowheads="1"/>
              </p:cNvSpPr>
              <p:nvPr/>
            </p:nvSpPr>
            <p:spPr bwMode="auto">
              <a:xfrm>
                <a:off x="5915025" y="3878263"/>
                <a:ext cx="1490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400" dirty="0">
                    <a:latin typeface="+mj-lt"/>
                  </a:rPr>
                  <a:t>RAS</a:t>
                </a:r>
              </a:p>
            </p:txBody>
          </p:sp>
          <p:sp>
            <p:nvSpPr>
              <p:cNvPr id="6" name="Line 7"/>
              <p:cNvSpPr>
                <a:spLocks noChangeShapeType="1"/>
              </p:cNvSpPr>
              <p:nvPr/>
            </p:nvSpPr>
            <p:spPr bwMode="auto">
              <a:xfrm>
                <a:off x="3400425" y="2832100"/>
                <a:ext cx="2416175" cy="1588"/>
              </a:xfrm>
              <a:prstGeom prst="line">
                <a:avLst/>
              </a:prstGeom>
              <a:noFill/>
              <a:ln w="28575">
                <a:solidFill>
                  <a:srgbClr val="17B4FF"/>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7" name="Text Box 9"/>
              <p:cNvSpPr txBox="1">
                <a:spLocks noChangeArrowheads="1"/>
              </p:cNvSpPr>
              <p:nvPr/>
            </p:nvSpPr>
            <p:spPr bwMode="auto">
              <a:xfrm>
                <a:off x="1579563" y="3881438"/>
                <a:ext cx="1492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50000"/>
                  </a:spcBef>
                  <a:buClrTx/>
                  <a:buFontTx/>
                  <a:buNone/>
                </a:pPr>
                <a:r>
                  <a:rPr lang="en-US" altLang="en-US" sz="1400" dirty="0">
                    <a:latin typeface="+mj-lt"/>
                  </a:rPr>
                  <a:t>Remote Client</a:t>
                </a:r>
              </a:p>
            </p:txBody>
          </p:sp>
          <p:sp>
            <p:nvSpPr>
              <p:cNvPr id="8" name="Line 12"/>
              <p:cNvSpPr>
                <a:spLocks noChangeShapeType="1"/>
              </p:cNvSpPr>
              <p:nvPr/>
            </p:nvSpPr>
            <p:spPr bwMode="auto">
              <a:xfrm flipV="1">
                <a:off x="3413125" y="3633788"/>
                <a:ext cx="2403475" cy="4762"/>
              </a:xfrm>
              <a:prstGeom prst="line">
                <a:avLst/>
              </a:prstGeom>
              <a:noFill/>
              <a:ln w="28575">
                <a:solidFill>
                  <a:srgbClr val="17B4FF"/>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9" name="Line 14"/>
              <p:cNvSpPr>
                <a:spLocks noChangeShapeType="1"/>
              </p:cNvSpPr>
              <p:nvPr/>
            </p:nvSpPr>
            <p:spPr bwMode="auto">
              <a:xfrm flipH="1">
                <a:off x="3378200" y="3232150"/>
                <a:ext cx="23590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0" name="Line 15"/>
              <p:cNvSpPr>
                <a:spLocks noChangeShapeType="1"/>
              </p:cNvSpPr>
              <p:nvPr/>
            </p:nvSpPr>
            <p:spPr bwMode="auto">
              <a:xfrm flipH="1">
                <a:off x="3416300" y="4051300"/>
                <a:ext cx="235902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11" name="Rounded Rectangle 13"/>
              <p:cNvSpPr/>
              <p:nvPr/>
            </p:nvSpPr>
            <p:spPr>
              <a:xfrm>
                <a:off x="3886200" y="3903663"/>
                <a:ext cx="1352550" cy="290512"/>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4. Logon accepted</a:t>
                </a:r>
              </a:p>
            </p:txBody>
          </p:sp>
          <p:sp>
            <p:nvSpPr>
              <p:cNvPr id="12" name="Rounded Rectangle 14"/>
              <p:cNvSpPr/>
              <p:nvPr/>
            </p:nvSpPr>
            <p:spPr>
              <a:xfrm>
                <a:off x="3886200" y="3498850"/>
                <a:ext cx="1352550" cy="292100"/>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3. Response</a:t>
                </a:r>
              </a:p>
            </p:txBody>
          </p:sp>
          <p:sp>
            <p:nvSpPr>
              <p:cNvPr id="13" name="Rounded Rectangle 15"/>
              <p:cNvSpPr/>
              <p:nvPr/>
            </p:nvSpPr>
            <p:spPr>
              <a:xfrm>
                <a:off x="3886200" y="3086100"/>
                <a:ext cx="1352550" cy="292100"/>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2. Challenge</a:t>
                </a:r>
              </a:p>
            </p:txBody>
          </p:sp>
          <p:sp>
            <p:nvSpPr>
              <p:cNvPr id="14" name="Rounded Rectangle 16"/>
              <p:cNvSpPr/>
              <p:nvPr/>
            </p:nvSpPr>
            <p:spPr>
              <a:xfrm>
                <a:off x="3886200" y="2687638"/>
                <a:ext cx="1352550" cy="292100"/>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1. Directory query</a:t>
                </a:r>
              </a:p>
            </p:txBody>
          </p:sp>
        </p:grpSp>
        <p:pic>
          <p:nvPicPr>
            <p:cNvPr id="20" name="Picture 19"/>
            <p:cNvPicPr>
              <a:picLocks noChangeAspect="1"/>
            </p:cNvPicPr>
            <p:nvPr/>
          </p:nvPicPr>
          <p:blipFill>
            <a:blip r:embed="rId3"/>
            <a:stretch>
              <a:fillRect/>
            </a:stretch>
          </p:blipFill>
          <p:spPr>
            <a:xfrm>
              <a:off x="1896807" y="4716462"/>
              <a:ext cx="1055858" cy="1055858"/>
            </a:xfrm>
            <a:prstGeom prst="rect">
              <a:avLst/>
            </a:prstGeom>
          </p:spPr>
        </p:pic>
        <p:pic>
          <p:nvPicPr>
            <p:cNvPr id="21" name="Picture 20"/>
            <p:cNvPicPr>
              <a:picLocks noChangeAspect="1"/>
            </p:cNvPicPr>
            <p:nvPr/>
          </p:nvPicPr>
          <p:blipFill>
            <a:blip r:embed="rId4"/>
            <a:stretch>
              <a:fillRect/>
            </a:stretch>
          </p:blipFill>
          <p:spPr>
            <a:xfrm>
              <a:off x="6403975" y="4764808"/>
              <a:ext cx="663256" cy="954233"/>
            </a:xfrm>
            <a:prstGeom prst="rect">
              <a:avLst/>
            </a:prstGeom>
          </p:spPr>
        </p:pic>
      </p:grpSp>
    </p:spTree>
    <p:extLst>
      <p:ext uri="{BB962C8B-B14F-4D97-AF65-F5344CB8AC3E}">
        <p14:creationId xmlns:p14="http://schemas.microsoft.com/office/powerpoint/2010/main" val="30627570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NT LAN Manager</a:t>
            </a:r>
          </a:p>
        </p:txBody>
      </p:sp>
      <p:sp>
        <p:nvSpPr>
          <p:cNvPr id="2" name="Slide Number Placeholder 1"/>
          <p:cNvSpPr>
            <a:spLocks noGrp="1"/>
          </p:cNvSpPr>
          <p:nvPr>
            <p:ph type="sldNum" sz="quarter" idx="4"/>
          </p:nvPr>
        </p:nvSpPr>
        <p:spPr/>
        <p:txBody>
          <a:bodyPr/>
          <a:lstStyle/>
          <a:p>
            <a:fld id="{A8160BDD-7155-D744-B749-9730458604AD}" type="slidenum">
              <a:rPr lang="en-US" smtClean="0"/>
              <a:pPr/>
              <a:t>28</a:t>
            </a:fld>
            <a:endParaRPr lang="en-US" dirty="0"/>
          </a:p>
        </p:txBody>
      </p:sp>
      <p:sp>
        <p:nvSpPr>
          <p:cNvPr id="3" name="Content Placeholder 2"/>
          <p:cNvSpPr>
            <a:spLocks noGrp="1"/>
          </p:cNvSpPr>
          <p:nvPr>
            <p:ph idx="1"/>
          </p:nvPr>
        </p:nvSpPr>
        <p:spPr>
          <a:xfrm>
            <a:off x="341925" y="2590800"/>
            <a:ext cx="8460150" cy="3632200"/>
          </a:xfrm>
        </p:spPr>
        <p:txBody>
          <a:bodyPr/>
          <a:lstStyle/>
          <a:p>
            <a:r>
              <a:rPr lang="en-US" dirty="0"/>
              <a:t>NTLM process:</a:t>
            </a:r>
          </a:p>
          <a:p>
            <a:pPr marL="800100" lvl="1" indent="-342900">
              <a:buFont typeface="+mj-lt"/>
              <a:buAutoNum type="arabicPeriod"/>
            </a:pPr>
            <a:r>
              <a:rPr lang="en-US" sz="1600" dirty="0"/>
              <a:t>Client establishes connection to server.</a:t>
            </a:r>
          </a:p>
          <a:p>
            <a:pPr marL="800100" lvl="1" indent="-342900">
              <a:buFont typeface="+mj-lt"/>
              <a:buAutoNum type="arabicPeriod"/>
            </a:pPr>
            <a:r>
              <a:rPr lang="en-US" sz="1600" dirty="0"/>
              <a:t>Server responds with a challenge to establish client's identity.</a:t>
            </a:r>
          </a:p>
          <a:p>
            <a:pPr marL="800100" lvl="1" indent="-342900">
              <a:buFont typeface="+mj-lt"/>
              <a:buAutoNum type="arabicPeriod"/>
            </a:pPr>
            <a:r>
              <a:rPr lang="en-US" sz="1600" dirty="0"/>
              <a:t>Client responds to challenge with authentication information.</a:t>
            </a:r>
          </a:p>
          <a:p>
            <a:pPr marL="400050"/>
            <a:r>
              <a:rPr lang="en-US" sz="1800" dirty="0"/>
              <a:t>Weak to brute force cracking attempts due to outdated encryption algorithms.</a:t>
            </a:r>
          </a:p>
          <a:p>
            <a:pPr marL="400050"/>
            <a:r>
              <a:rPr lang="en-US" sz="1800" dirty="0"/>
              <a:t>Weak to pass the hash attacks.</a:t>
            </a:r>
          </a:p>
          <a:p>
            <a:pPr marL="400050"/>
            <a:r>
              <a:rPr lang="en-US" sz="1800" dirty="0"/>
              <a:t>Discouraged by Microsoft.</a:t>
            </a:r>
          </a:p>
          <a:p>
            <a:pPr marL="400050"/>
            <a:r>
              <a:rPr lang="en-US" sz="1800" dirty="0"/>
              <a:t>Kerberos is preferred in Active Directory domains.</a:t>
            </a:r>
          </a:p>
        </p:txBody>
      </p:sp>
      <p:sp>
        <p:nvSpPr>
          <p:cNvPr id="5"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A challenge-response authentication protocol created by Microsoft and first released in early versions of Windows NT.</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9562"/>
            <a:ext cx="1038673" cy="90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076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Authentication, Authorization, and Accounting</a:t>
            </a:r>
          </a:p>
        </p:txBody>
      </p:sp>
      <p:sp>
        <p:nvSpPr>
          <p:cNvPr id="2" name="Slide Number Placeholder 1"/>
          <p:cNvSpPr>
            <a:spLocks noGrp="1"/>
          </p:cNvSpPr>
          <p:nvPr>
            <p:ph type="sldNum" sz="quarter" idx="4"/>
          </p:nvPr>
        </p:nvSpPr>
        <p:spPr/>
        <p:txBody>
          <a:bodyPr/>
          <a:lstStyle/>
          <a:p>
            <a:fld id="{A8160BDD-7155-D744-B749-9730458604AD}" type="slidenum">
              <a:rPr lang="en-US" smtClean="0"/>
              <a:pPr/>
              <a:t>29</a:t>
            </a:fld>
            <a:endParaRPr lang="en-US" dirty="0"/>
          </a:p>
        </p:txBody>
      </p:sp>
      <p:sp>
        <p:nvSpPr>
          <p:cNvPr id="3" name="Content Placeholder 2"/>
          <p:cNvSpPr>
            <a:spLocks noGrp="1"/>
          </p:cNvSpPr>
          <p:nvPr>
            <p:ph idx="1"/>
          </p:nvPr>
        </p:nvSpPr>
        <p:spPr>
          <a:xfrm>
            <a:off x="341925" y="2514600"/>
            <a:ext cx="8460150" cy="3708400"/>
          </a:xfrm>
        </p:spPr>
        <p:txBody>
          <a:bodyPr/>
          <a:lstStyle/>
          <a:p>
            <a:r>
              <a:rPr lang="en-US" dirty="0"/>
              <a:t>Tasks are:</a:t>
            </a:r>
          </a:p>
          <a:p>
            <a:pPr lvl="1"/>
            <a:r>
              <a:rPr lang="en-US" sz="1600" dirty="0"/>
              <a:t>Verifying object identification (authentication).</a:t>
            </a:r>
          </a:p>
          <a:p>
            <a:pPr lvl="1"/>
            <a:r>
              <a:rPr lang="en-US" sz="1600" dirty="0"/>
              <a:t>Ensuring object is assigned relevant permissions (authorization).</a:t>
            </a:r>
          </a:p>
          <a:p>
            <a:pPr lvl="1"/>
            <a:r>
              <a:rPr lang="en-US" sz="1600" dirty="0"/>
              <a:t>Logging actions to create an audit trail (accounting).</a:t>
            </a:r>
          </a:p>
          <a:p>
            <a:r>
              <a:rPr lang="en-US" sz="1800" dirty="0"/>
              <a:t>AAA solutions are the gatekeepers that provide access to network services.</a:t>
            </a:r>
          </a:p>
        </p:txBody>
      </p:sp>
      <p:sp>
        <p:nvSpPr>
          <p:cNvPr id="5"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A security concept for a centralized platform that performs three separate identity-based tasks.</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9562"/>
            <a:ext cx="1038673" cy="90883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1133042" y="4008120"/>
            <a:ext cx="6877916" cy="2605088"/>
            <a:chOff x="1133042" y="4008120"/>
            <a:chExt cx="6877916" cy="2605088"/>
          </a:xfrm>
        </p:grpSpPr>
        <p:pic>
          <p:nvPicPr>
            <p:cNvPr id="7" name="Picture 6"/>
            <p:cNvPicPr>
              <a:picLocks noChangeAspect="1"/>
            </p:cNvPicPr>
            <p:nvPr/>
          </p:nvPicPr>
          <p:blipFill>
            <a:blip r:embed="rId3"/>
            <a:stretch>
              <a:fillRect/>
            </a:stretch>
          </p:blipFill>
          <p:spPr>
            <a:xfrm>
              <a:off x="1414936" y="4440322"/>
              <a:ext cx="1151688" cy="1574800"/>
            </a:xfrm>
            <a:prstGeom prst="rect">
              <a:avLst/>
            </a:prstGeom>
          </p:spPr>
        </p:pic>
        <p:pic>
          <p:nvPicPr>
            <p:cNvPr id="9" name="Picture 8"/>
            <p:cNvPicPr>
              <a:picLocks noChangeAspect="1"/>
            </p:cNvPicPr>
            <p:nvPr/>
          </p:nvPicPr>
          <p:blipFill>
            <a:blip r:embed="rId4"/>
            <a:stretch>
              <a:fillRect/>
            </a:stretch>
          </p:blipFill>
          <p:spPr>
            <a:xfrm>
              <a:off x="6678336" y="4506997"/>
              <a:ext cx="949771" cy="1498600"/>
            </a:xfrm>
            <a:prstGeom prst="rect">
              <a:avLst/>
            </a:prstGeom>
          </p:spPr>
        </p:pic>
        <p:grpSp>
          <p:nvGrpSpPr>
            <p:cNvPr id="16" name="Group 15"/>
            <p:cNvGrpSpPr/>
            <p:nvPr/>
          </p:nvGrpSpPr>
          <p:grpSpPr>
            <a:xfrm>
              <a:off x="1133042" y="5227722"/>
              <a:ext cx="6877916" cy="1190382"/>
              <a:chOff x="1183521" y="5227722"/>
              <a:chExt cx="6877916" cy="1190382"/>
            </a:xfrm>
          </p:grpSpPr>
          <p:cxnSp>
            <p:nvCxnSpPr>
              <p:cNvPr id="15" name="Straight Connector 14"/>
              <p:cNvCxnSpPr>
                <a:stCxn id="7" idx="3"/>
                <a:endCxn id="9" idx="1"/>
              </p:cNvCxnSpPr>
              <p:nvPr/>
            </p:nvCxnSpPr>
            <p:spPr>
              <a:xfrm>
                <a:off x="2617103" y="5227722"/>
                <a:ext cx="4111712" cy="0"/>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1183521" y="6079550"/>
                <a:ext cx="1715475" cy="338554"/>
              </a:xfrm>
              <a:prstGeom prst="rect">
                <a:avLst/>
              </a:prstGeom>
              <a:noFill/>
            </p:spPr>
            <p:txBody>
              <a:bodyPr wrap="square" rtlCol="0">
                <a:spAutoFit/>
              </a:bodyPr>
              <a:lstStyle/>
              <a:p>
                <a:pPr algn="ctr"/>
                <a:r>
                  <a:rPr lang="en-US" sz="1600" b="1" dirty="0"/>
                  <a:t>Authentication</a:t>
                </a:r>
              </a:p>
            </p:txBody>
          </p:sp>
          <p:sp>
            <p:nvSpPr>
              <p:cNvPr id="12" name="TextBox 11"/>
              <p:cNvSpPr txBox="1"/>
              <p:nvPr/>
            </p:nvSpPr>
            <p:spPr>
              <a:xfrm>
                <a:off x="3824831" y="6079550"/>
                <a:ext cx="1715475" cy="338554"/>
              </a:xfrm>
              <a:prstGeom prst="rect">
                <a:avLst/>
              </a:prstGeom>
              <a:noFill/>
            </p:spPr>
            <p:txBody>
              <a:bodyPr wrap="square" rtlCol="0">
                <a:spAutoFit/>
              </a:bodyPr>
              <a:lstStyle/>
              <a:p>
                <a:pPr algn="ctr"/>
                <a:r>
                  <a:rPr lang="en-US" sz="1600" b="1" dirty="0"/>
                  <a:t>Authorization</a:t>
                </a:r>
              </a:p>
            </p:txBody>
          </p:sp>
          <p:sp>
            <p:nvSpPr>
              <p:cNvPr id="13" name="TextBox 12"/>
              <p:cNvSpPr txBox="1"/>
              <p:nvPr/>
            </p:nvSpPr>
            <p:spPr>
              <a:xfrm>
                <a:off x="6345962" y="6079550"/>
                <a:ext cx="1715475" cy="338554"/>
              </a:xfrm>
              <a:prstGeom prst="rect">
                <a:avLst/>
              </a:prstGeom>
              <a:noFill/>
            </p:spPr>
            <p:txBody>
              <a:bodyPr wrap="square" rtlCol="0">
                <a:spAutoFit/>
              </a:bodyPr>
              <a:lstStyle/>
              <a:p>
                <a:pPr algn="ctr"/>
                <a:r>
                  <a:rPr lang="en-US" sz="1600" b="1" dirty="0"/>
                  <a:t>Accounting</a:t>
                </a:r>
              </a:p>
            </p:txBody>
          </p:sp>
        </p:grpSp>
        <p:pic>
          <p:nvPicPr>
            <p:cNvPr id="8" name="Picture 7"/>
            <p:cNvPicPr>
              <a:picLocks noChangeAspect="1"/>
            </p:cNvPicPr>
            <p:nvPr/>
          </p:nvPicPr>
          <p:blipFill>
            <a:blip r:embed="rId5"/>
            <a:stretch>
              <a:fillRect/>
            </a:stretch>
          </p:blipFill>
          <p:spPr>
            <a:xfrm>
              <a:off x="3319936" y="4008120"/>
              <a:ext cx="2605088" cy="2605088"/>
            </a:xfrm>
            <a:prstGeom prst="rect">
              <a:avLst/>
            </a:prstGeom>
          </p:spPr>
        </p:pic>
      </p:grpSp>
    </p:spTree>
    <p:extLst>
      <p:ext uri="{BB962C8B-B14F-4D97-AF65-F5344CB8AC3E}">
        <p14:creationId xmlns:p14="http://schemas.microsoft.com/office/powerpoint/2010/main" val="2744315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Number Placeholder 3">
            <a:extLst>
              <a:ext uri="{FF2B5EF4-FFF2-40B4-BE49-F238E27FC236}">
                <a16:creationId xmlns:a16="http://schemas.microsoft.com/office/drawing/2014/main" id="{A02B8467-14C5-46B5-A54D-DDFAD2CC9AE7}"/>
              </a:ext>
            </a:extLst>
          </p:cNvPr>
          <p:cNvSpPr>
            <a:spLocks noGrp="1"/>
          </p:cNvSpPr>
          <p:nvPr>
            <p:ph type="sldNum" sz="quarter" idx="4"/>
          </p:nvPr>
        </p:nvSpPr>
        <p:spPr bwMode="auto">
          <a:xfrm>
            <a:off x="7055756" y="6614659"/>
            <a:ext cx="2057400" cy="2190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defPPr>
              <a:defRPr lang="en-US"/>
            </a:defPPr>
            <a:lvl1pPr algn="r" rtl="0" eaLnBrk="1" fontAlgn="base" hangingPunct="1">
              <a:spcBef>
                <a:spcPct val="0"/>
              </a:spcBef>
              <a:spcAft>
                <a:spcPct val="0"/>
              </a:spcAft>
              <a:defRPr sz="1400" kern="1200" smtClean="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mn-ea"/>
                <a:cs typeface="+mn-cs"/>
              </a:defRPr>
            </a:lvl5pPr>
            <a:lvl6pPr marL="2286000" algn="l" defTabSz="914400" rtl="0" eaLnBrk="1" latinLnBrk="0" hangingPunct="1">
              <a:defRPr sz="2000" kern="1200">
                <a:solidFill>
                  <a:schemeClr val="tx1"/>
                </a:solidFill>
                <a:latin typeface="Arial" panose="020B0604020202020204" pitchFamily="34" charset="0"/>
                <a:ea typeface="+mn-ea"/>
                <a:cs typeface="+mn-cs"/>
              </a:defRPr>
            </a:lvl6pPr>
            <a:lvl7pPr marL="2743200" algn="l" defTabSz="914400" rtl="0" eaLnBrk="1" latinLnBrk="0" hangingPunct="1">
              <a:defRPr sz="2000" kern="1200">
                <a:solidFill>
                  <a:schemeClr val="tx1"/>
                </a:solidFill>
                <a:latin typeface="Arial" panose="020B0604020202020204" pitchFamily="34" charset="0"/>
                <a:ea typeface="+mn-ea"/>
                <a:cs typeface="+mn-cs"/>
              </a:defRPr>
            </a:lvl7pPr>
            <a:lvl8pPr marL="3200400" algn="l" defTabSz="914400" rtl="0" eaLnBrk="1" latinLnBrk="0" hangingPunct="1">
              <a:defRPr sz="2000" kern="1200">
                <a:solidFill>
                  <a:schemeClr val="tx1"/>
                </a:solidFill>
                <a:latin typeface="Arial" panose="020B0604020202020204" pitchFamily="34" charset="0"/>
                <a:ea typeface="+mn-ea"/>
                <a:cs typeface="+mn-cs"/>
              </a:defRPr>
            </a:lvl8pPr>
            <a:lvl9pPr marL="3657600" algn="l" defTabSz="914400" rtl="0" eaLnBrk="1" latinLnBrk="0" hangingPunct="1">
              <a:defRPr sz="2000" kern="1200">
                <a:solidFill>
                  <a:schemeClr val="tx1"/>
                </a:solidFill>
                <a:latin typeface="Arial" panose="020B0604020202020204" pitchFamily="34" charset="0"/>
                <a:ea typeface="+mn-ea"/>
                <a:cs typeface="+mn-cs"/>
              </a:defRPr>
            </a:lvl9pPr>
          </a:lstStyle>
          <a:p>
            <a:pPr marL="0" marR="0" lvl="0" indent="0" algn="r" defTabSz="914400" rtl="0" eaLnBrk="0" fontAlgn="base" latinLnBrk="0" hangingPunct="0">
              <a:lnSpc>
                <a:spcPct val="100000"/>
              </a:lnSpc>
              <a:spcBef>
                <a:spcPct val="0"/>
              </a:spcBef>
              <a:spcAft>
                <a:spcPts val="600"/>
              </a:spcAft>
              <a:buClrTx/>
              <a:buSzTx/>
              <a:buFontTx/>
              <a:buNone/>
              <a:tabLst/>
              <a:defRPr/>
            </a:pPr>
            <a:fld id="{668B2E8A-C812-4BDA-927F-11753A6BABA5}" type="slidenum">
              <a:rPr kumimoji="0" lang="en-GB" altLang="en-US" sz="8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pPr marL="0" marR="0" lvl="0" indent="0" algn="r" defTabSz="914400" rtl="0" eaLnBrk="0" fontAlgn="base" latinLnBrk="0" hangingPunct="0">
                <a:lnSpc>
                  <a:spcPct val="100000"/>
                </a:lnSpc>
                <a:spcBef>
                  <a:spcPct val="0"/>
                </a:spcBef>
                <a:spcAft>
                  <a:spcPts val="600"/>
                </a:spcAft>
                <a:buClrTx/>
                <a:buSzTx/>
                <a:buFontTx/>
                <a:buNone/>
                <a:tabLst/>
                <a:defRPr/>
              </a:pPr>
              <a:t>3</a:t>
            </a:fld>
            <a:endParaRPr kumimoji="0" lang="en-GB" altLang="en-US" sz="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 name="Rectangle 3">
            <a:extLst>
              <a:ext uri="{FF2B5EF4-FFF2-40B4-BE49-F238E27FC236}">
                <a16:creationId xmlns:a16="http://schemas.microsoft.com/office/drawing/2014/main" id="{731C23FD-080F-41BC-A85C-21A0DD54CBD4}"/>
              </a:ext>
            </a:extLst>
          </p:cNvPr>
          <p:cNvSpPr/>
          <p:nvPr/>
        </p:nvSpPr>
        <p:spPr bwMode="auto">
          <a:xfrm>
            <a:off x="1559805" y="1974951"/>
            <a:ext cx="7415831" cy="1388510"/>
          </a:xfrm>
          <a:prstGeom prst="rect">
            <a:avLst/>
          </a:prstGeom>
          <a:solidFill>
            <a:schemeClr val="bg2">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Identity and access management (IAM</a:t>
            </a:r>
            <a:r>
              <a:rPr kumimoji="0" lang="en-US" altLang="en-US" sz="18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altLang="en-US" sz="1800" b="1" i="0" u="none" strike="noStrike" kern="0" cap="none" spc="0" normalizeH="0" baseline="0" noProof="0" dirty="0">
                <a:ln>
                  <a:noFill/>
                </a:ln>
                <a:solidFill>
                  <a:srgbClr val="FFFF00"/>
                </a:solidFill>
                <a:effectLst/>
                <a:uLnTx/>
                <a:uFillTx/>
                <a:latin typeface="Calibri" panose="020F0502020204030204" pitchFamily="34" charset="0"/>
                <a:ea typeface="+mn-ea"/>
                <a:cs typeface="Calibri" panose="020F0502020204030204" pitchFamily="34" charset="0"/>
              </a:rPr>
              <a:t>is a framework of policies and technology that authenticates and authorizes access </a:t>
            </a: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to applications, data, systems, and cloud platforms. In basic terms, it helps ensure that the right people have the right access, for the right reasons.</a:t>
            </a:r>
          </a:p>
        </p:txBody>
      </p:sp>
      <p:sp>
        <p:nvSpPr>
          <p:cNvPr id="10" name="Title 1">
            <a:extLst>
              <a:ext uri="{FF2B5EF4-FFF2-40B4-BE49-F238E27FC236}">
                <a16:creationId xmlns:a16="http://schemas.microsoft.com/office/drawing/2014/main" id="{7D445F72-558B-4EA1-AC43-27614B1E5B04}"/>
              </a:ext>
            </a:extLst>
          </p:cNvPr>
          <p:cNvSpPr>
            <a:spLocks noGrp="1"/>
          </p:cNvSpPr>
          <p:nvPr>
            <p:ph type="title"/>
          </p:nvPr>
        </p:nvSpPr>
        <p:spPr>
          <a:xfrm>
            <a:off x="827584" y="221333"/>
            <a:ext cx="7042150" cy="530065"/>
          </a:xfrm>
        </p:spPr>
        <p:txBody>
          <a:bodyPr wrap="square" anchor="ctr">
            <a:normAutofit/>
          </a:bodyPr>
          <a:lstStyle/>
          <a:p>
            <a:pPr>
              <a:lnSpc>
                <a:spcPct val="90000"/>
              </a:lnSpc>
            </a:pPr>
            <a:r>
              <a:rPr lang="en-US" altLang="en-US" sz="2000" dirty="0">
                <a:latin typeface="Calibri" panose="020F0502020204030204" pitchFamily="34" charset="0"/>
                <a:cs typeface="Calibri" panose="020F0502020204030204" pitchFamily="34" charset="0"/>
              </a:rPr>
              <a:t>Privileged Access Management (PAM)</a:t>
            </a:r>
            <a:endParaRPr lang="en-MY" altLang="en-US" sz="2000" dirty="0">
              <a:latin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DC0D9E3A-1255-437E-A1E9-33DB38CE94F1}"/>
              </a:ext>
            </a:extLst>
          </p:cNvPr>
          <p:cNvSpPr/>
          <p:nvPr/>
        </p:nvSpPr>
        <p:spPr bwMode="auto">
          <a:xfrm>
            <a:off x="119646" y="1974951"/>
            <a:ext cx="1368152" cy="1388510"/>
          </a:xfrm>
          <a:prstGeom prst="rect">
            <a:avLst/>
          </a:prstGeom>
          <a:solidFill>
            <a:schemeClr val="bg2">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IAM</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7" name="Rectangle 6">
            <a:extLst>
              <a:ext uri="{FF2B5EF4-FFF2-40B4-BE49-F238E27FC236}">
                <a16:creationId xmlns:a16="http://schemas.microsoft.com/office/drawing/2014/main" id="{AD4913E2-E676-4F03-BBB9-1FBCFD675BC8}"/>
              </a:ext>
            </a:extLst>
          </p:cNvPr>
          <p:cNvSpPr/>
          <p:nvPr/>
        </p:nvSpPr>
        <p:spPr bwMode="auto">
          <a:xfrm>
            <a:off x="1547664" y="3527038"/>
            <a:ext cx="7446675" cy="1758630"/>
          </a:xfrm>
          <a:prstGeom prst="rect">
            <a:avLst/>
          </a:prstGeom>
          <a:solidFill>
            <a:schemeClr val="tx2">
              <a:lumMod val="60000"/>
              <a:lumOff val="4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Privileged Access Management (PAM) is a subset of IAM that focuses exclusively on </a:t>
            </a:r>
            <a:r>
              <a:rPr kumimoji="0" lang="en-US" altLang="en-US" sz="1800" b="1" i="0" u="none" strike="noStrike" kern="0" cap="none" spc="0" normalizeH="0" baseline="0" noProof="0" dirty="0">
                <a:ln>
                  <a:noFill/>
                </a:ln>
                <a:solidFill>
                  <a:srgbClr val="FFFF00"/>
                </a:solidFill>
                <a:effectLst/>
                <a:uLnTx/>
                <a:uFillTx/>
                <a:latin typeface="Calibri" panose="020F0502020204030204" pitchFamily="34" charset="0"/>
                <a:ea typeface="+mn-ea"/>
                <a:cs typeface="Calibri" panose="020F0502020204030204" pitchFamily="34" charset="0"/>
              </a:rPr>
              <a:t>protecting privileged accounts</a:t>
            </a: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—accounts granted to a small number of users who need access to backend systems, databases, and other places where highly-sensitive information is stored</a:t>
            </a:r>
            <a:r>
              <a:rPr kumimoji="0" lang="en-US" altLang="en-US" sz="1800" b="1"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a:t>
            </a:r>
            <a:r>
              <a:rPr kumimoji="0" lang="en-US" altLang="en-US" sz="1800" b="1" i="0" u="none" strike="noStrike" kern="0" cap="none" spc="0" normalizeH="0" baseline="0" noProof="0" dirty="0">
                <a:ln>
                  <a:noFill/>
                </a:ln>
                <a:solidFill>
                  <a:srgbClr val="FFFF00"/>
                </a:solidFill>
                <a:effectLst/>
                <a:uLnTx/>
                <a:uFillTx/>
                <a:latin typeface="Calibri" panose="020F0502020204030204" pitchFamily="34" charset="0"/>
                <a:ea typeface="+mn-ea"/>
                <a:cs typeface="Calibri" panose="020F0502020204030204" pitchFamily="34" charset="0"/>
              </a:rPr>
              <a:t>PAM adds a layer of security to reduce risk, protect against external threats, and support organizational compliance. </a:t>
            </a:r>
          </a:p>
        </p:txBody>
      </p:sp>
      <p:sp>
        <p:nvSpPr>
          <p:cNvPr id="8" name="Rectangle 7">
            <a:extLst>
              <a:ext uri="{FF2B5EF4-FFF2-40B4-BE49-F238E27FC236}">
                <a16:creationId xmlns:a16="http://schemas.microsoft.com/office/drawing/2014/main" id="{C1E7487C-9AC7-454E-9EC3-3A132D9A7142}"/>
              </a:ext>
            </a:extLst>
          </p:cNvPr>
          <p:cNvSpPr/>
          <p:nvPr/>
        </p:nvSpPr>
        <p:spPr bwMode="auto">
          <a:xfrm>
            <a:off x="107505" y="3527038"/>
            <a:ext cx="1368152" cy="1758630"/>
          </a:xfrm>
          <a:prstGeom prst="rect">
            <a:avLst/>
          </a:prstGeom>
          <a:solidFill>
            <a:schemeClr val="tx2">
              <a:lumMod val="60000"/>
              <a:lumOff val="4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PAM</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23883B41-A6F8-40E5-8EFC-03F425FD0EDA}"/>
              </a:ext>
            </a:extLst>
          </p:cNvPr>
          <p:cNvSpPr/>
          <p:nvPr/>
        </p:nvSpPr>
        <p:spPr bwMode="auto">
          <a:xfrm>
            <a:off x="1559805" y="742989"/>
            <a:ext cx="7415831" cy="1111530"/>
          </a:xfrm>
          <a:prstGeom prst="rect">
            <a:avLst/>
          </a:prstGeom>
          <a:solidFill>
            <a:schemeClr val="accent2">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Privileged access means </a:t>
            </a:r>
            <a:r>
              <a:rPr kumimoji="0" lang="en-US" altLang="en-US" sz="1800" b="1" i="0" u="none" strike="noStrike" kern="0" cap="none" spc="0" normalizeH="0" baseline="0" noProof="0" dirty="0">
                <a:ln>
                  <a:noFill/>
                </a:ln>
                <a:solidFill>
                  <a:srgbClr val="FFFF00"/>
                </a:solidFill>
                <a:effectLst/>
                <a:uLnTx/>
                <a:uFillTx/>
                <a:latin typeface="Calibri" panose="020F0502020204030204" pitchFamily="34" charset="0"/>
                <a:ea typeface="+mn-ea"/>
                <a:cs typeface="Calibri" panose="020F0502020204030204" pitchFamily="34" charset="0"/>
              </a:rPr>
              <a:t>higher access rights than other users</a:t>
            </a: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 These elevated access rights are usually given to superusers and allow for full control of systems, applications, and data.</a:t>
            </a:r>
          </a:p>
        </p:txBody>
      </p:sp>
      <p:sp>
        <p:nvSpPr>
          <p:cNvPr id="13" name="Rectangle 12">
            <a:extLst>
              <a:ext uri="{FF2B5EF4-FFF2-40B4-BE49-F238E27FC236}">
                <a16:creationId xmlns:a16="http://schemas.microsoft.com/office/drawing/2014/main" id="{90BC626A-9C15-4B18-AF7D-AB77D40AB54D}"/>
              </a:ext>
            </a:extLst>
          </p:cNvPr>
          <p:cNvSpPr/>
          <p:nvPr/>
        </p:nvSpPr>
        <p:spPr bwMode="auto">
          <a:xfrm>
            <a:off x="119646" y="742989"/>
            <a:ext cx="1368152" cy="1111530"/>
          </a:xfrm>
          <a:prstGeom prst="rect">
            <a:avLst/>
          </a:prstGeom>
          <a:solidFill>
            <a:schemeClr val="accent2">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Privileged</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5" name="Rectangle 14">
            <a:extLst>
              <a:ext uri="{FF2B5EF4-FFF2-40B4-BE49-F238E27FC236}">
                <a16:creationId xmlns:a16="http://schemas.microsoft.com/office/drawing/2014/main" id="{D8181EEA-D3D5-44F9-AD5D-34B23577C10C}"/>
              </a:ext>
            </a:extLst>
          </p:cNvPr>
          <p:cNvSpPr/>
          <p:nvPr/>
        </p:nvSpPr>
        <p:spPr bwMode="auto">
          <a:xfrm>
            <a:off x="107504" y="5346804"/>
            <a:ext cx="3888431" cy="1267856"/>
          </a:xfrm>
          <a:prstGeom prst="rect">
            <a:avLst/>
          </a:prstGeom>
          <a:solidFill>
            <a:schemeClr val="bg2">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IAM safely authorizes any user who needs access to a system.</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IAM to control access to documents.</a:t>
            </a:r>
          </a:p>
        </p:txBody>
      </p:sp>
      <p:sp>
        <p:nvSpPr>
          <p:cNvPr id="16" name="Rectangle 15">
            <a:extLst>
              <a:ext uri="{FF2B5EF4-FFF2-40B4-BE49-F238E27FC236}">
                <a16:creationId xmlns:a16="http://schemas.microsoft.com/office/drawing/2014/main" id="{27AB7A45-7333-4E3D-A8CB-B5846C52A7AB}"/>
              </a:ext>
            </a:extLst>
          </p:cNvPr>
          <p:cNvSpPr/>
          <p:nvPr/>
        </p:nvSpPr>
        <p:spPr bwMode="auto">
          <a:xfrm>
            <a:off x="4139951" y="5346804"/>
            <a:ext cx="4854387" cy="1267855"/>
          </a:xfrm>
          <a:prstGeom prst="rect">
            <a:avLst/>
          </a:prstGeom>
          <a:solidFill>
            <a:schemeClr val="tx2">
              <a:lumMod val="60000"/>
              <a:lumOff val="4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PAM limits access rights to the absolute minimum number of users necessary to perform authorized business activities.</a:t>
            </a:r>
          </a:p>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altLang="en-US" sz="18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PAM for managing servers' credentials. </a:t>
            </a:r>
          </a:p>
        </p:txBody>
      </p:sp>
    </p:spTree>
    <p:extLst>
      <p:ext uri="{BB962C8B-B14F-4D97-AF65-F5344CB8AC3E}">
        <p14:creationId xmlns:p14="http://schemas.microsoft.com/office/powerpoint/2010/main" val="2115820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81219"/>
            <a:ext cx="8455567" cy="844611"/>
          </a:xfrm>
        </p:spPr>
        <p:txBody>
          <a:bodyPr/>
          <a:lstStyle/>
          <a:p>
            <a:r>
              <a:rPr lang="en-US" sz="2800" b="1" u="sng" dirty="0">
                <a:solidFill>
                  <a:schemeClr val="tx1"/>
                </a:solidFill>
                <a:latin typeface="Century Gothic" panose="020B0502020202020204" pitchFamily="34" charset="0"/>
                <a:ea typeface="新細明體" pitchFamily="18" charset="-120"/>
              </a:rPr>
              <a:t>Remote Authentication Dial-In User Service</a:t>
            </a:r>
          </a:p>
        </p:txBody>
      </p:sp>
      <p:sp>
        <p:nvSpPr>
          <p:cNvPr id="2" name="Slide Number Placeholder 1"/>
          <p:cNvSpPr>
            <a:spLocks noGrp="1"/>
          </p:cNvSpPr>
          <p:nvPr>
            <p:ph type="sldNum" sz="quarter" idx="4"/>
          </p:nvPr>
        </p:nvSpPr>
        <p:spPr/>
        <p:txBody>
          <a:bodyPr/>
          <a:lstStyle/>
          <a:p>
            <a:fld id="{A8160BDD-7155-D744-B749-9730458604AD}" type="slidenum">
              <a:rPr lang="en-US" smtClean="0"/>
              <a:pPr/>
              <a:t>30</a:t>
            </a:fld>
            <a:endParaRPr lang="en-US" dirty="0"/>
          </a:p>
        </p:txBody>
      </p:sp>
      <p:sp>
        <p:nvSpPr>
          <p:cNvPr id="3" name="Content Placeholder 2"/>
          <p:cNvSpPr>
            <a:spLocks noGrp="1"/>
          </p:cNvSpPr>
          <p:nvPr>
            <p:ph idx="1"/>
          </p:nvPr>
        </p:nvSpPr>
        <p:spPr>
          <a:xfrm>
            <a:off x="341925" y="2514600"/>
            <a:ext cx="8460150" cy="3708400"/>
          </a:xfrm>
        </p:spPr>
        <p:txBody>
          <a:bodyPr/>
          <a:lstStyle/>
          <a:p>
            <a:r>
              <a:rPr lang="en-US" sz="1800" dirty="0"/>
              <a:t>You configure an access server as the RADIUS server.</a:t>
            </a:r>
          </a:p>
          <a:p>
            <a:r>
              <a:rPr lang="en-US" sz="1800" dirty="0"/>
              <a:t>Other access servers are RADIUS clients.</a:t>
            </a:r>
          </a:p>
          <a:p>
            <a:r>
              <a:rPr lang="en-US" sz="1800" dirty="0"/>
              <a:t>Clients pass authentication requests to server for verification.</a:t>
            </a:r>
          </a:p>
          <a:p>
            <a:r>
              <a:rPr lang="en-US" sz="1800" dirty="0"/>
              <a:t>Centralizes user configuration, remote access policies, and usage logging.</a:t>
            </a:r>
          </a:p>
        </p:txBody>
      </p:sp>
      <p:sp>
        <p:nvSpPr>
          <p:cNvPr id="5"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accent5">
                    <a:lumMod val="75000"/>
                  </a:schemeClr>
                </a:solidFill>
              </a:rPr>
              <a:t>Remote Authentication Dial-In User Service</a:t>
            </a:r>
            <a:r>
              <a:rPr lang="en-US" dirty="0">
                <a:solidFill>
                  <a:schemeClr val="accent5">
                    <a:lumMod val="75000"/>
                  </a:schemeClr>
                </a:solidFill>
              </a:rPr>
              <a:t>: An Internet standard protocol that provides AAA services.</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9562"/>
            <a:ext cx="1038673" cy="90883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1752600" y="4191000"/>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accent5">
                    <a:lumMod val="75000"/>
                  </a:schemeClr>
                </a:solidFill>
              </a:rPr>
              <a:t>Network access server</a:t>
            </a:r>
            <a:r>
              <a:rPr lang="en-US" dirty="0">
                <a:solidFill>
                  <a:schemeClr val="accent5">
                    <a:lumMod val="75000"/>
                  </a:schemeClr>
                </a:solidFill>
              </a:rPr>
              <a:t>: The general term for a remote access server used in RADIUS.</a:t>
            </a:r>
          </a:p>
        </p:txBody>
      </p:sp>
      <p:pic>
        <p:nvPicPr>
          <p:cNvPr id="8"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4108158"/>
            <a:ext cx="1038673" cy="90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785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83" y="109729"/>
            <a:ext cx="8455567" cy="844611"/>
          </a:xfrm>
        </p:spPr>
        <p:txBody>
          <a:bodyPr/>
          <a:lstStyle/>
          <a:p>
            <a:r>
              <a:rPr lang="en-US" sz="2400" b="1" u="sng" dirty="0">
                <a:solidFill>
                  <a:schemeClr val="tx1"/>
                </a:solidFill>
                <a:latin typeface="Century Gothic" panose="020B0502020202020204" pitchFamily="34" charset="0"/>
                <a:ea typeface="新細明體" pitchFamily="18" charset="-120"/>
              </a:rPr>
              <a:t>Remote Authentication Dial-In User Service (Cont.)</a:t>
            </a:r>
          </a:p>
        </p:txBody>
      </p:sp>
      <p:sp>
        <p:nvSpPr>
          <p:cNvPr id="2" name="Slide Number Placeholder 1"/>
          <p:cNvSpPr>
            <a:spLocks noGrp="1"/>
          </p:cNvSpPr>
          <p:nvPr>
            <p:ph type="sldNum" sz="quarter" idx="4"/>
          </p:nvPr>
        </p:nvSpPr>
        <p:spPr/>
        <p:txBody>
          <a:bodyPr/>
          <a:lstStyle/>
          <a:p>
            <a:fld id="{A8160BDD-7155-D744-B749-9730458604AD}" type="slidenum">
              <a:rPr lang="en-US" smtClean="0"/>
              <a:pPr/>
              <a:t>31</a:t>
            </a:fld>
            <a:endParaRPr lang="en-US" dirty="0"/>
          </a:p>
        </p:txBody>
      </p:sp>
      <p:grpSp>
        <p:nvGrpSpPr>
          <p:cNvPr id="8" name="Group 7"/>
          <p:cNvGrpSpPr/>
          <p:nvPr/>
        </p:nvGrpSpPr>
        <p:grpSpPr>
          <a:xfrm>
            <a:off x="299244" y="1074738"/>
            <a:ext cx="8545513" cy="5388321"/>
            <a:chOff x="389731" y="1074738"/>
            <a:chExt cx="8545513" cy="5388321"/>
          </a:xfrm>
        </p:grpSpPr>
        <p:grpSp>
          <p:nvGrpSpPr>
            <p:cNvPr id="45" name="Group 44"/>
            <p:cNvGrpSpPr/>
            <p:nvPr/>
          </p:nvGrpSpPr>
          <p:grpSpPr>
            <a:xfrm>
              <a:off x="389731" y="1074738"/>
              <a:ext cx="8545513" cy="5388321"/>
              <a:chOff x="473075" y="1074738"/>
              <a:chExt cx="8545513" cy="5388321"/>
            </a:xfrm>
          </p:grpSpPr>
          <p:sp>
            <p:nvSpPr>
              <p:cNvPr id="24" name="Text Box 77"/>
              <p:cNvSpPr txBox="1">
                <a:spLocks noChangeArrowheads="1"/>
              </p:cNvSpPr>
              <p:nvPr/>
            </p:nvSpPr>
            <p:spPr bwMode="auto">
              <a:xfrm>
                <a:off x="833303" y="5760244"/>
                <a:ext cx="1268681"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0"/>
                  </a:spcBef>
                  <a:buClrTx/>
                  <a:buFontTx/>
                  <a:buNone/>
                </a:pPr>
                <a:r>
                  <a:rPr lang="en-US" altLang="en-US" sz="1300" dirty="0">
                    <a:latin typeface="+mj-lt"/>
                  </a:rPr>
                  <a:t>Remote Clients </a:t>
                </a:r>
              </a:p>
            </p:txBody>
          </p:sp>
          <p:sp>
            <p:nvSpPr>
              <p:cNvPr id="25" name="Text Box 78"/>
              <p:cNvSpPr txBox="1">
                <a:spLocks noChangeArrowheads="1"/>
              </p:cNvSpPr>
              <p:nvPr/>
            </p:nvSpPr>
            <p:spPr bwMode="auto">
              <a:xfrm>
                <a:off x="3162030" y="5770562"/>
                <a:ext cx="122450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0"/>
                  </a:spcBef>
                  <a:buClrTx/>
                  <a:buFontTx/>
                  <a:buNone/>
                </a:pPr>
                <a:r>
                  <a:rPr lang="en-US" altLang="en-US" sz="1300" dirty="0">
                    <a:latin typeface="+mj-lt"/>
                  </a:rPr>
                  <a:t>Access Servers </a:t>
                </a:r>
              </a:p>
              <a:p>
                <a:pPr algn="ctr" eaLnBrk="1" hangingPunct="1">
                  <a:spcBef>
                    <a:spcPct val="0"/>
                  </a:spcBef>
                  <a:buClrTx/>
                  <a:buFontTx/>
                  <a:buNone/>
                </a:pPr>
                <a:r>
                  <a:rPr lang="en-US" altLang="en-US" sz="1300" dirty="0">
                    <a:latin typeface="+mj-lt"/>
                  </a:rPr>
                  <a:t>Configured as </a:t>
                </a:r>
              </a:p>
              <a:p>
                <a:pPr algn="ctr" eaLnBrk="1" hangingPunct="1">
                  <a:spcBef>
                    <a:spcPct val="0"/>
                  </a:spcBef>
                  <a:buClrTx/>
                  <a:buFontTx/>
                  <a:buNone/>
                </a:pPr>
                <a:r>
                  <a:rPr lang="en-US" altLang="en-US" sz="1300" dirty="0">
                    <a:latin typeface="+mj-lt"/>
                  </a:rPr>
                  <a:t>RADIUS Clients</a:t>
                </a:r>
              </a:p>
            </p:txBody>
          </p:sp>
          <p:sp>
            <p:nvSpPr>
              <p:cNvPr id="26" name="Text Box 79"/>
              <p:cNvSpPr txBox="1">
                <a:spLocks noChangeArrowheads="1"/>
              </p:cNvSpPr>
              <p:nvPr/>
            </p:nvSpPr>
            <p:spPr bwMode="auto">
              <a:xfrm>
                <a:off x="5517780" y="4582457"/>
                <a:ext cx="119930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eaLnBrk="1" hangingPunct="1">
                  <a:spcBef>
                    <a:spcPct val="0"/>
                  </a:spcBef>
                  <a:buClrTx/>
                  <a:buFontTx/>
                  <a:buNone/>
                </a:pPr>
                <a:r>
                  <a:rPr lang="en-US" altLang="en-US" sz="1300" dirty="0">
                    <a:latin typeface="+mj-lt"/>
                  </a:rPr>
                  <a:t>RADIUS Server</a:t>
                </a:r>
              </a:p>
            </p:txBody>
          </p:sp>
          <p:sp>
            <p:nvSpPr>
              <p:cNvPr id="27" name="Line 83"/>
              <p:cNvSpPr>
                <a:spLocks noChangeShapeType="1"/>
              </p:cNvSpPr>
              <p:nvPr/>
            </p:nvSpPr>
            <p:spPr bwMode="auto">
              <a:xfrm flipH="1">
                <a:off x="6537325" y="3733800"/>
                <a:ext cx="1143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8" name="Line 85"/>
              <p:cNvSpPr>
                <a:spLocks noChangeShapeType="1"/>
              </p:cNvSpPr>
              <p:nvPr/>
            </p:nvSpPr>
            <p:spPr bwMode="auto">
              <a:xfrm>
                <a:off x="3746500" y="1225550"/>
                <a:ext cx="0" cy="113982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29" name="Line 88"/>
              <p:cNvSpPr>
                <a:spLocks noChangeShapeType="1"/>
              </p:cNvSpPr>
              <p:nvPr/>
            </p:nvSpPr>
            <p:spPr bwMode="auto">
              <a:xfrm>
                <a:off x="1460500" y="1778000"/>
                <a:ext cx="0" cy="58737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0" name="Rounded Rectangle 12"/>
              <p:cNvSpPr/>
              <p:nvPr/>
            </p:nvSpPr>
            <p:spPr>
              <a:xfrm>
                <a:off x="487363" y="1339850"/>
                <a:ext cx="1909762" cy="504825"/>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Remote clients connect to access servers</a:t>
                </a:r>
              </a:p>
            </p:txBody>
          </p:sp>
          <p:sp>
            <p:nvSpPr>
              <p:cNvPr id="31" name="Rounded Rectangle 13"/>
              <p:cNvSpPr/>
              <p:nvPr/>
            </p:nvSpPr>
            <p:spPr>
              <a:xfrm>
                <a:off x="2790825" y="1074738"/>
                <a:ext cx="1911350" cy="898525"/>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Access servers receive requests and pass credentials to RADIUS server</a:t>
                </a:r>
              </a:p>
            </p:txBody>
          </p:sp>
          <p:sp>
            <p:nvSpPr>
              <p:cNvPr id="32" name="Rounded Rectangle 14"/>
              <p:cNvSpPr/>
              <p:nvPr/>
            </p:nvSpPr>
            <p:spPr>
              <a:xfrm>
                <a:off x="7108825" y="3376613"/>
                <a:ext cx="1909763" cy="714375"/>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RADIUS server accepts and processes all authentication requests</a:t>
                </a:r>
              </a:p>
            </p:txBody>
          </p:sp>
          <p:sp>
            <p:nvSpPr>
              <p:cNvPr id="39" name="Rectangle 15"/>
              <p:cNvSpPr>
                <a:spLocks noChangeArrowheads="1"/>
              </p:cNvSpPr>
              <p:nvPr/>
            </p:nvSpPr>
            <p:spPr bwMode="auto">
              <a:xfrm>
                <a:off x="473075" y="2373313"/>
                <a:ext cx="1922463" cy="3325812"/>
              </a:xfrm>
              <a:prstGeom prst="rect">
                <a:avLst/>
              </a:prstGeom>
              <a:noFill/>
              <a:ln w="19050" algn="ctr">
                <a:solidFill>
                  <a:schemeClr val="bg1">
                    <a:lumMod val="75000"/>
                  </a:schemeClr>
                </a:solidFill>
                <a:round/>
                <a:headEnd/>
                <a:tailEnd/>
              </a:ln>
              <a:effectLst/>
            </p:spPr>
            <p:txBody>
              <a:bodyPr/>
              <a:lstStyle/>
              <a:p>
                <a:pPr>
                  <a:defRPr/>
                </a:pPr>
                <a:endParaRPr lang="en-US" dirty="0">
                  <a:cs typeface="Arial" charset="0"/>
                </a:endParaRPr>
              </a:p>
            </p:txBody>
          </p:sp>
          <p:sp>
            <p:nvSpPr>
              <p:cNvPr id="40" name="Rectangle 15"/>
              <p:cNvSpPr>
                <a:spLocks noChangeArrowheads="1"/>
              </p:cNvSpPr>
              <p:nvPr/>
            </p:nvSpPr>
            <p:spPr bwMode="auto">
              <a:xfrm>
                <a:off x="2813050" y="2373313"/>
                <a:ext cx="1922463" cy="3325812"/>
              </a:xfrm>
              <a:prstGeom prst="rect">
                <a:avLst/>
              </a:prstGeom>
              <a:noFill/>
              <a:ln w="19050" algn="ctr">
                <a:solidFill>
                  <a:schemeClr val="bg1">
                    <a:lumMod val="75000"/>
                  </a:schemeClr>
                </a:solidFill>
                <a:round/>
                <a:headEnd/>
                <a:tailEnd/>
              </a:ln>
              <a:effectLst/>
            </p:spPr>
            <p:txBody>
              <a:bodyPr/>
              <a:lstStyle/>
              <a:p>
                <a:pPr>
                  <a:defRPr/>
                </a:pPr>
                <a:endParaRPr lang="en-US" dirty="0">
                  <a:cs typeface="Arial" charset="0"/>
                </a:endParaRPr>
              </a:p>
            </p:txBody>
          </p:sp>
          <p:sp>
            <p:nvSpPr>
              <p:cNvPr id="41" name="AutoShape 304"/>
              <p:cNvSpPr>
                <a:spLocks noChangeArrowheads="1"/>
              </p:cNvSpPr>
              <p:nvPr/>
            </p:nvSpPr>
            <p:spPr bwMode="auto">
              <a:xfrm>
                <a:off x="2395538" y="3906549"/>
                <a:ext cx="701121" cy="299532"/>
              </a:xfrm>
              <a:prstGeom prst="rightArrow">
                <a:avLst>
                  <a:gd name="adj1" fmla="val 52602"/>
                  <a:gd name="adj2" fmla="val 59572"/>
                </a:avLst>
              </a:prstGeom>
              <a:solidFill>
                <a:srgbClr val="009DDC"/>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AutoShape 304"/>
              <p:cNvSpPr>
                <a:spLocks noChangeArrowheads="1"/>
              </p:cNvSpPr>
              <p:nvPr/>
            </p:nvSpPr>
            <p:spPr bwMode="auto">
              <a:xfrm>
                <a:off x="4735512" y="3906549"/>
                <a:ext cx="903287" cy="299532"/>
              </a:xfrm>
              <a:prstGeom prst="rightArrow">
                <a:avLst>
                  <a:gd name="adj1" fmla="val 52602"/>
                  <a:gd name="adj2" fmla="val 59572"/>
                </a:avLst>
              </a:prstGeom>
              <a:solidFill>
                <a:srgbClr val="009DDC"/>
              </a:solidFill>
              <a:ln w="9525">
                <a:noFill/>
                <a:miter lim="800000"/>
                <a:headEnd/>
                <a:tailEnd/>
              </a:ln>
              <a:effectLst>
                <a:outerShdw blurRad="38100" dist="25400" dir="2700000" sx="99000" sy="99000" algn="ctr" rotWithShape="0">
                  <a:srgbClr val="000000">
                    <a:alpha val="75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pic>
          <p:nvPicPr>
            <p:cNvPr id="5" name="Picture 4"/>
            <p:cNvPicPr>
              <a:picLocks noChangeAspect="1"/>
            </p:cNvPicPr>
            <p:nvPr/>
          </p:nvPicPr>
          <p:blipFill>
            <a:blip r:embed="rId2"/>
            <a:stretch>
              <a:fillRect/>
            </a:stretch>
          </p:blipFill>
          <p:spPr>
            <a:xfrm>
              <a:off x="3312303" y="2595258"/>
              <a:ext cx="757268" cy="1089489"/>
            </a:xfrm>
            <a:prstGeom prst="rect">
              <a:avLst/>
            </a:prstGeom>
          </p:spPr>
        </p:pic>
        <p:pic>
          <p:nvPicPr>
            <p:cNvPr id="36" name="Picture 35"/>
            <p:cNvPicPr>
              <a:picLocks noChangeAspect="1"/>
            </p:cNvPicPr>
            <p:nvPr/>
          </p:nvPicPr>
          <p:blipFill>
            <a:blip r:embed="rId2"/>
            <a:stretch>
              <a:fillRect/>
            </a:stretch>
          </p:blipFill>
          <p:spPr>
            <a:xfrm>
              <a:off x="3312303" y="4414765"/>
              <a:ext cx="757268" cy="1089489"/>
            </a:xfrm>
            <a:prstGeom prst="rect">
              <a:avLst/>
            </a:prstGeom>
          </p:spPr>
        </p:pic>
        <p:pic>
          <p:nvPicPr>
            <p:cNvPr id="37" name="Picture 36"/>
            <p:cNvPicPr>
              <a:picLocks noChangeAspect="1"/>
            </p:cNvPicPr>
            <p:nvPr/>
          </p:nvPicPr>
          <p:blipFill>
            <a:blip r:embed="rId2"/>
            <a:stretch>
              <a:fillRect/>
            </a:stretch>
          </p:blipFill>
          <p:spPr>
            <a:xfrm>
              <a:off x="5655454" y="3452874"/>
              <a:ext cx="757268" cy="1089489"/>
            </a:xfrm>
            <a:prstGeom prst="rect">
              <a:avLst/>
            </a:prstGeom>
          </p:spPr>
        </p:pic>
        <p:pic>
          <p:nvPicPr>
            <p:cNvPr id="7" name="Picture 6"/>
            <p:cNvPicPr>
              <a:picLocks noChangeAspect="1"/>
            </p:cNvPicPr>
            <p:nvPr/>
          </p:nvPicPr>
          <p:blipFill>
            <a:blip r:embed="rId3"/>
            <a:stretch>
              <a:fillRect/>
            </a:stretch>
          </p:blipFill>
          <p:spPr>
            <a:xfrm>
              <a:off x="759130" y="2631603"/>
              <a:ext cx="1199539" cy="1016797"/>
            </a:xfrm>
            <a:prstGeom prst="rect">
              <a:avLst/>
            </a:prstGeom>
          </p:spPr>
        </p:pic>
        <p:pic>
          <p:nvPicPr>
            <p:cNvPr id="38" name="Picture 37"/>
            <p:cNvPicPr>
              <a:picLocks noChangeAspect="1"/>
            </p:cNvPicPr>
            <p:nvPr/>
          </p:nvPicPr>
          <p:blipFill>
            <a:blip r:embed="rId3"/>
            <a:stretch>
              <a:fillRect/>
            </a:stretch>
          </p:blipFill>
          <p:spPr>
            <a:xfrm>
              <a:off x="759130" y="4451110"/>
              <a:ext cx="1199539" cy="1016797"/>
            </a:xfrm>
            <a:prstGeom prst="rect">
              <a:avLst/>
            </a:prstGeom>
          </p:spPr>
        </p:pic>
      </p:grpSp>
    </p:spTree>
    <p:extLst>
      <p:ext uri="{BB962C8B-B14F-4D97-AF65-F5344CB8AC3E}">
        <p14:creationId xmlns:p14="http://schemas.microsoft.com/office/powerpoint/2010/main" val="2331877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6701" y="81219"/>
            <a:ext cx="8455567" cy="844611"/>
          </a:xfrm>
        </p:spPr>
        <p:txBody>
          <a:bodyPr/>
          <a:lstStyle/>
          <a:p>
            <a:r>
              <a:rPr lang="en-US" sz="2000" b="1" u="sng" dirty="0">
                <a:solidFill>
                  <a:schemeClr val="tx1"/>
                </a:solidFill>
                <a:latin typeface="Century Gothic" panose="020B0502020202020204" pitchFamily="34" charset="0"/>
                <a:ea typeface="新細明體" pitchFamily="18" charset="-120"/>
              </a:rPr>
              <a:t>Terminal Access Controller Access-Control System (TACACS)</a:t>
            </a:r>
          </a:p>
        </p:txBody>
      </p:sp>
      <p:sp>
        <p:nvSpPr>
          <p:cNvPr id="2" name="Slide Number Placeholder 1"/>
          <p:cNvSpPr>
            <a:spLocks noGrp="1"/>
          </p:cNvSpPr>
          <p:nvPr>
            <p:ph type="sldNum" sz="quarter" idx="4"/>
          </p:nvPr>
        </p:nvSpPr>
        <p:spPr/>
        <p:txBody>
          <a:bodyPr/>
          <a:lstStyle/>
          <a:p>
            <a:fld id="{A8160BDD-7155-D744-B749-9730458604AD}" type="slidenum">
              <a:rPr lang="en-US" smtClean="0"/>
              <a:pPr/>
              <a:t>32</a:t>
            </a:fld>
            <a:endParaRPr lang="en-US" dirty="0"/>
          </a:p>
        </p:txBody>
      </p:sp>
      <p:sp>
        <p:nvSpPr>
          <p:cNvPr id="3" name="Content Placeholder 2"/>
          <p:cNvSpPr>
            <a:spLocks noGrp="1"/>
          </p:cNvSpPr>
          <p:nvPr>
            <p:ph idx="1"/>
          </p:nvPr>
        </p:nvSpPr>
        <p:spPr>
          <a:xfrm>
            <a:off x="341925" y="2514600"/>
            <a:ext cx="8460150" cy="3708400"/>
          </a:xfrm>
        </p:spPr>
        <p:txBody>
          <a:bodyPr/>
          <a:lstStyle/>
          <a:p>
            <a:r>
              <a:rPr lang="en-US" sz="2000" dirty="0"/>
              <a:t>TACACS+ is more secure and scalable than RADIUS.</a:t>
            </a:r>
          </a:p>
          <a:p>
            <a:pPr lvl="1"/>
            <a:r>
              <a:rPr lang="en-US" sz="1800" dirty="0"/>
              <a:t>Accepts login requests and authenticates user based on credentials.</a:t>
            </a:r>
          </a:p>
          <a:p>
            <a:pPr lvl="1"/>
            <a:r>
              <a:rPr lang="en-US" sz="1800" dirty="0"/>
              <a:t>Encrypts all data in authentication transmissions, not just password.</a:t>
            </a:r>
          </a:p>
          <a:p>
            <a:pPr lvl="1"/>
            <a:r>
              <a:rPr lang="en-US" sz="1800" dirty="0"/>
              <a:t>Separates authentication from authorization, instead of combining into one packet.</a:t>
            </a:r>
          </a:p>
          <a:p>
            <a:r>
              <a:rPr lang="en-US" sz="2000" dirty="0"/>
              <a:t>Original TACACS and XTACACS are superseded by TACACS+.</a:t>
            </a:r>
          </a:p>
          <a:p>
            <a:r>
              <a:rPr lang="en-US" sz="2000" dirty="0"/>
              <a:t>No native Windows support, but some solutions are available.</a:t>
            </a:r>
          </a:p>
          <a:p>
            <a:r>
              <a:rPr lang="en-US" sz="2000" dirty="0"/>
              <a:t>Solutions also available for Linux systems.</a:t>
            </a:r>
          </a:p>
        </p:txBody>
      </p:sp>
      <p:sp>
        <p:nvSpPr>
          <p:cNvPr id="5"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accent5">
                    <a:lumMod val="75000"/>
                  </a:schemeClr>
                </a:solidFill>
              </a:rPr>
              <a:t>Terminal Access Controller Access-Control System/TACACS Plus</a:t>
            </a:r>
            <a:r>
              <a:rPr lang="en-US" dirty="0">
                <a:solidFill>
                  <a:schemeClr val="accent5">
                    <a:lumMod val="75000"/>
                  </a:schemeClr>
                </a:solidFill>
              </a:rPr>
              <a:t>: Protocols that provide AAA services for remote users.</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9562"/>
            <a:ext cx="1038673" cy="90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425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Kerberos</a:t>
            </a:r>
          </a:p>
        </p:txBody>
      </p:sp>
      <p:sp>
        <p:nvSpPr>
          <p:cNvPr id="2" name="Slide Number Placeholder 1"/>
          <p:cNvSpPr>
            <a:spLocks noGrp="1"/>
          </p:cNvSpPr>
          <p:nvPr>
            <p:ph type="sldNum" sz="quarter" idx="4"/>
          </p:nvPr>
        </p:nvSpPr>
        <p:spPr/>
        <p:txBody>
          <a:bodyPr/>
          <a:lstStyle/>
          <a:p>
            <a:fld id="{A8160BDD-7155-D744-B749-9730458604AD}" type="slidenum">
              <a:rPr lang="en-US" smtClean="0"/>
              <a:pPr/>
              <a:t>33</a:t>
            </a:fld>
            <a:endParaRPr lang="en-US" dirty="0"/>
          </a:p>
        </p:txBody>
      </p:sp>
      <p:sp>
        <p:nvSpPr>
          <p:cNvPr id="3" name="Content Placeholder 2"/>
          <p:cNvSpPr>
            <a:spLocks noGrp="1"/>
          </p:cNvSpPr>
          <p:nvPr>
            <p:ph idx="1"/>
          </p:nvPr>
        </p:nvSpPr>
        <p:spPr>
          <a:xfrm>
            <a:off x="341925" y="2514600"/>
            <a:ext cx="8460150" cy="3708400"/>
          </a:xfrm>
        </p:spPr>
        <p:txBody>
          <a:bodyPr/>
          <a:lstStyle/>
          <a:p>
            <a:r>
              <a:rPr lang="en-US" sz="2000" dirty="0"/>
              <a:t>Developed by MIT to use a single-sign on method of access.</a:t>
            </a:r>
          </a:p>
          <a:p>
            <a:r>
              <a:rPr lang="en-US" sz="2000" dirty="0"/>
              <a:t>User credentials are passed to authentication server.</a:t>
            </a:r>
          </a:p>
          <a:p>
            <a:r>
              <a:rPr lang="en-US" sz="2000" dirty="0"/>
              <a:t>Authentication server has an access list and allows access based on credentials.</a:t>
            </a:r>
          </a:p>
          <a:p>
            <a:r>
              <a:rPr lang="en-US" sz="2000" dirty="0"/>
              <a:t>Centralized authentication server manages access to a variety of resources.</a:t>
            </a:r>
          </a:p>
          <a:p>
            <a:r>
              <a:rPr lang="en-US" sz="2000" dirty="0"/>
              <a:t>Often used with Active Directory to authenticate users in a domain.</a:t>
            </a:r>
          </a:p>
          <a:p>
            <a:r>
              <a:rPr lang="en-US" sz="2000" dirty="0"/>
              <a:t>Employs mutual authentication.</a:t>
            </a:r>
          </a:p>
          <a:p>
            <a:r>
              <a:rPr lang="en-US" sz="2000" dirty="0"/>
              <a:t>Uses modern encryption standards to improve on NTLM and other protocols.</a:t>
            </a:r>
          </a:p>
        </p:txBody>
      </p:sp>
      <p:sp>
        <p:nvSpPr>
          <p:cNvPr id="5"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An authentication service based on a time-sensitive ticket-granting system.</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9562"/>
            <a:ext cx="1038673" cy="90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076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Kerberos (Cont.)</a:t>
            </a:r>
          </a:p>
        </p:txBody>
      </p:sp>
      <p:sp>
        <p:nvSpPr>
          <p:cNvPr id="2" name="Slide Number Placeholder 1"/>
          <p:cNvSpPr>
            <a:spLocks noGrp="1"/>
          </p:cNvSpPr>
          <p:nvPr>
            <p:ph type="sldNum" sz="quarter" idx="4"/>
          </p:nvPr>
        </p:nvSpPr>
        <p:spPr/>
        <p:txBody>
          <a:bodyPr/>
          <a:lstStyle/>
          <a:p>
            <a:fld id="{A8160BDD-7155-D744-B749-9730458604AD}" type="slidenum">
              <a:rPr lang="en-US" smtClean="0"/>
              <a:pPr/>
              <a:t>34</a:t>
            </a:fld>
            <a:endParaRPr lang="en-US" dirty="0"/>
          </a:p>
        </p:txBody>
      </p:sp>
      <p:grpSp>
        <p:nvGrpSpPr>
          <p:cNvPr id="29" name="Group 28"/>
          <p:cNvGrpSpPr/>
          <p:nvPr/>
        </p:nvGrpSpPr>
        <p:grpSpPr>
          <a:xfrm>
            <a:off x="415401" y="1553630"/>
            <a:ext cx="8313199" cy="4360780"/>
            <a:chOff x="318679" y="1553630"/>
            <a:chExt cx="8313199" cy="4360780"/>
          </a:xfrm>
        </p:grpSpPr>
        <p:grpSp>
          <p:nvGrpSpPr>
            <p:cNvPr id="50" name="Group 49"/>
            <p:cNvGrpSpPr/>
            <p:nvPr/>
          </p:nvGrpSpPr>
          <p:grpSpPr>
            <a:xfrm>
              <a:off x="318679" y="1553630"/>
              <a:ext cx="8313199" cy="4360780"/>
              <a:chOff x="318679" y="1160845"/>
              <a:chExt cx="8313199" cy="4360780"/>
            </a:xfrm>
          </p:grpSpPr>
          <p:sp>
            <p:nvSpPr>
              <p:cNvPr id="11" name="TextBox 10"/>
              <p:cNvSpPr txBox="1"/>
              <p:nvPr/>
            </p:nvSpPr>
            <p:spPr>
              <a:xfrm>
                <a:off x="4613218" y="5213848"/>
                <a:ext cx="1143000" cy="307777"/>
              </a:xfrm>
              <a:prstGeom prst="rect">
                <a:avLst/>
              </a:prstGeom>
              <a:noFill/>
            </p:spPr>
            <p:txBody>
              <a:bodyPr wrap="square" rtlCol="0">
                <a:spAutoFit/>
              </a:bodyPr>
              <a:lstStyle/>
              <a:p>
                <a:pPr algn="ctr"/>
                <a:r>
                  <a:rPr lang="en-US" sz="1400" b="1" dirty="0"/>
                  <a:t>File Server</a:t>
                </a:r>
              </a:p>
            </p:txBody>
          </p:sp>
          <p:grpSp>
            <p:nvGrpSpPr>
              <p:cNvPr id="24" name="Group 23"/>
              <p:cNvGrpSpPr/>
              <p:nvPr/>
            </p:nvGrpSpPr>
            <p:grpSpPr>
              <a:xfrm>
                <a:off x="318679" y="1160845"/>
                <a:ext cx="8313199" cy="2114971"/>
                <a:chOff x="148481" y="1160845"/>
                <a:chExt cx="8313199" cy="2114971"/>
              </a:xfrm>
            </p:grpSpPr>
            <p:pic>
              <p:nvPicPr>
                <p:cNvPr id="5" name="Picture 4"/>
                <p:cNvPicPr>
                  <a:picLocks noChangeAspect="1"/>
                </p:cNvPicPr>
                <p:nvPr/>
              </p:nvPicPr>
              <p:blipFill>
                <a:blip r:embed="rId2"/>
                <a:stretch>
                  <a:fillRect/>
                </a:stretch>
              </p:blipFill>
              <p:spPr>
                <a:xfrm>
                  <a:off x="148481" y="1600200"/>
                  <a:ext cx="1285615" cy="1219200"/>
                </a:xfrm>
                <a:prstGeom prst="rect">
                  <a:avLst/>
                </a:prstGeom>
              </p:spPr>
            </p:pic>
            <p:sp>
              <p:nvSpPr>
                <p:cNvPr id="10" name="TextBox 9"/>
                <p:cNvSpPr txBox="1"/>
                <p:nvPr/>
              </p:nvSpPr>
              <p:spPr>
                <a:xfrm>
                  <a:off x="6563642" y="2968039"/>
                  <a:ext cx="1898038" cy="307777"/>
                </a:xfrm>
                <a:prstGeom prst="rect">
                  <a:avLst/>
                </a:prstGeom>
                <a:noFill/>
              </p:spPr>
              <p:txBody>
                <a:bodyPr wrap="square" rtlCol="0">
                  <a:spAutoFit/>
                </a:bodyPr>
                <a:lstStyle/>
                <a:p>
                  <a:pPr algn="ctr"/>
                  <a:r>
                    <a:rPr lang="en-US" sz="1400" b="1" dirty="0"/>
                    <a:t>Domain Controller</a:t>
                  </a:r>
                </a:p>
              </p:txBody>
            </p:sp>
            <p:cxnSp>
              <p:nvCxnSpPr>
                <p:cNvPr id="13" name="Straight Arrow Connector 12"/>
                <p:cNvCxnSpPr/>
                <p:nvPr/>
              </p:nvCxnSpPr>
              <p:spPr>
                <a:xfrm>
                  <a:off x="2729495" y="1676400"/>
                  <a:ext cx="4091089" cy="0"/>
                </a:xfrm>
                <a:prstGeom prst="straightConnector1">
                  <a:avLst/>
                </a:prstGeom>
                <a:ln w="19050">
                  <a:solidFill>
                    <a:srgbClr val="17B4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729495" y="2057400"/>
                  <a:ext cx="4091089" cy="0"/>
                </a:xfrm>
                <a:prstGeom prst="straightConnector1">
                  <a:avLst/>
                </a:prstGeom>
                <a:ln w="190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748886" y="2438400"/>
                  <a:ext cx="4091089" cy="0"/>
                </a:xfrm>
                <a:prstGeom prst="straightConnector1">
                  <a:avLst/>
                </a:prstGeom>
                <a:ln w="19050">
                  <a:solidFill>
                    <a:srgbClr val="17B4FF"/>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748886" y="2819400"/>
                  <a:ext cx="4091089" cy="0"/>
                </a:xfrm>
                <a:prstGeom prst="straightConnector1">
                  <a:avLst/>
                </a:prstGeom>
                <a:ln w="19050">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7" name="Rounded Rectangle 16"/>
                <p:cNvSpPr/>
                <p:nvPr/>
              </p:nvSpPr>
              <p:spPr>
                <a:xfrm>
                  <a:off x="3074114" y="1508158"/>
                  <a:ext cx="1497885" cy="292100"/>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2. User requests TGT</a:t>
                  </a:r>
                </a:p>
              </p:txBody>
            </p:sp>
            <p:sp>
              <p:nvSpPr>
                <p:cNvPr id="18" name="Rounded Rectangle 16"/>
                <p:cNvSpPr/>
                <p:nvPr/>
              </p:nvSpPr>
              <p:spPr>
                <a:xfrm>
                  <a:off x="4959144" y="1877712"/>
                  <a:ext cx="1648741" cy="358807"/>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3. Auth server responds with time-stamped TGT</a:t>
                  </a:r>
                </a:p>
              </p:txBody>
            </p:sp>
            <p:sp>
              <p:nvSpPr>
                <p:cNvPr id="19" name="Rounded Rectangle 16"/>
                <p:cNvSpPr/>
                <p:nvPr/>
              </p:nvSpPr>
              <p:spPr>
                <a:xfrm>
                  <a:off x="3074114" y="2221165"/>
                  <a:ext cx="1735510" cy="372028"/>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4. User requests service ticket to resource</a:t>
                  </a:r>
                </a:p>
              </p:txBody>
            </p:sp>
            <p:sp>
              <p:nvSpPr>
                <p:cNvPr id="21" name="Rounded Rectangle 16"/>
                <p:cNvSpPr/>
                <p:nvPr/>
              </p:nvSpPr>
              <p:spPr>
                <a:xfrm>
                  <a:off x="4959144" y="2639711"/>
                  <a:ext cx="1648741" cy="358807"/>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5. Auth server responds with service ticket</a:t>
                  </a:r>
                </a:p>
              </p:txBody>
            </p:sp>
            <p:sp>
              <p:nvSpPr>
                <p:cNvPr id="22" name="Rounded Rectangle 16"/>
                <p:cNvSpPr/>
                <p:nvPr/>
              </p:nvSpPr>
              <p:spPr>
                <a:xfrm>
                  <a:off x="654977" y="1160845"/>
                  <a:ext cx="1497885" cy="365158"/>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1. User logs in to domain</a:t>
                  </a:r>
                </a:p>
              </p:txBody>
            </p:sp>
          </p:grpSp>
          <p:cxnSp>
            <p:nvCxnSpPr>
              <p:cNvPr id="26" name="Straight Arrow Connector 25"/>
              <p:cNvCxnSpPr/>
              <p:nvPr/>
            </p:nvCxnSpPr>
            <p:spPr>
              <a:xfrm>
                <a:off x="2274647" y="2877954"/>
                <a:ext cx="2424296" cy="1236846"/>
              </a:xfrm>
              <a:prstGeom prst="straightConnector1">
                <a:avLst/>
              </a:prstGeom>
              <a:ln w="19050">
                <a:solidFill>
                  <a:srgbClr val="17B4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ounded Rectangle 16"/>
              <p:cNvSpPr/>
              <p:nvPr/>
            </p:nvSpPr>
            <p:spPr>
              <a:xfrm rot="1669296">
                <a:off x="2520493" y="3229203"/>
                <a:ext cx="1619197" cy="401841"/>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6. User presents service ticket to resource</a:t>
                </a:r>
              </a:p>
            </p:txBody>
          </p:sp>
          <p:cxnSp>
            <p:nvCxnSpPr>
              <p:cNvPr id="46" name="Straight Arrow Connector 45"/>
              <p:cNvCxnSpPr/>
              <p:nvPr/>
            </p:nvCxnSpPr>
            <p:spPr>
              <a:xfrm>
                <a:off x="1122478" y="2933277"/>
                <a:ext cx="3490740" cy="1827365"/>
              </a:xfrm>
              <a:prstGeom prst="straightConnector1">
                <a:avLst/>
              </a:prstGeom>
              <a:ln w="19050">
                <a:solidFill>
                  <a:srgbClr val="00B050"/>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9" name="Rounded Rectangle 16"/>
              <p:cNvSpPr/>
              <p:nvPr/>
            </p:nvSpPr>
            <p:spPr>
              <a:xfrm rot="1669296">
                <a:off x="2871305" y="4067402"/>
                <a:ext cx="1619197" cy="401841"/>
              </a:xfrm>
              <a:prstGeom prst="roundRect">
                <a:avLst/>
              </a:prstGeom>
              <a:gradFill flip="none" rotWithShape="0">
                <a:gsLst>
                  <a:gs pos="0">
                    <a:schemeClr val="bg1">
                      <a:lumMod val="92000"/>
                    </a:schemeClr>
                  </a:gs>
                  <a:gs pos="100000">
                    <a:schemeClr val="bg1"/>
                  </a:gs>
                </a:gsLst>
                <a:lin ang="2700000" scaled="1"/>
                <a:tileRect/>
              </a:gradFill>
              <a:ln>
                <a:noFill/>
              </a:ln>
              <a:effectLst>
                <a:outerShdw blurRad="38100" dist="25400" dir="2700000" sx="99000" sy="99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US" sz="1100" b="1" dirty="0">
                    <a:solidFill>
                      <a:schemeClr val="tx1"/>
                    </a:solidFill>
                  </a:rPr>
                  <a:t>7. Resource authenticates user</a:t>
                </a:r>
              </a:p>
            </p:txBody>
          </p:sp>
        </p:grpSp>
        <p:pic>
          <p:nvPicPr>
            <p:cNvPr id="12" name="Picture 11"/>
            <p:cNvPicPr>
              <a:picLocks noChangeAspect="1"/>
            </p:cNvPicPr>
            <p:nvPr/>
          </p:nvPicPr>
          <p:blipFill>
            <a:blip r:embed="rId3"/>
            <a:stretch>
              <a:fillRect/>
            </a:stretch>
          </p:blipFill>
          <p:spPr>
            <a:xfrm>
              <a:off x="4407524" y="4104661"/>
              <a:ext cx="1519836" cy="1519836"/>
            </a:xfrm>
            <a:prstGeom prst="rect">
              <a:avLst/>
            </a:prstGeom>
          </p:spPr>
        </p:pic>
        <p:pic>
          <p:nvPicPr>
            <p:cNvPr id="25" name="Picture 24"/>
            <p:cNvPicPr>
              <a:picLocks noChangeAspect="1"/>
            </p:cNvPicPr>
            <p:nvPr/>
          </p:nvPicPr>
          <p:blipFill>
            <a:blip r:embed="rId4"/>
            <a:stretch>
              <a:fillRect/>
            </a:stretch>
          </p:blipFill>
          <p:spPr>
            <a:xfrm>
              <a:off x="7227742" y="1966228"/>
              <a:ext cx="906723" cy="1304511"/>
            </a:xfrm>
            <a:prstGeom prst="rect">
              <a:avLst/>
            </a:prstGeom>
          </p:spPr>
        </p:pic>
        <p:pic>
          <p:nvPicPr>
            <p:cNvPr id="28" name="Picture 27"/>
            <p:cNvPicPr>
              <a:picLocks noChangeAspect="1"/>
            </p:cNvPicPr>
            <p:nvPr/>
          </p:nvPicPr>
          <p:blipFill>
            <a:blip r:embed="rId5"/>
            <a:stretch>
              <a:fillRect/>
            </a:stretch>
          </p:blipFill>
          <p:spPr>
            <a:xfrm>
              <a:off x="1586751" y="2096309"/>
              <a:ext cx="1257573" cy="1065989"/>
            </a:xfrm>
            <a:prstGeom prst="rect">
              <a:avLst/>
            </a:prstGeom>
          </p:spPr>
        </p:pic>
      </p:grpSp>
    </p:spTree>
    <p:extLst>
      <p:ext uri="{BB962C8B-B14F-4D97-AF65-F5344CB8AC3E}">
        <p14:creationId xmlns:p14="http://schemas.microsoft.com/office/powerpoint/2010/main" val="3450857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Activity: Configuring a Remote Access Server</a:t>
            </a:r>
          </a:p>
        </p:txBody>
      </p:sp>
      <p:sp>
        <p:nvSpPr>
          <p:cNvPr id="2" name="Slide Number Placeholder 1"/>
          <p:cNvSpPr>
            <a:spLocks noGrp="1"/>
          </p:cNvSpPr>
          <p:nvPr>
            <p:ph type="sldNum" sz="quarter" idx="4"/>
          </p:nvPr>
        </p:nvSpPr>
        <p:spPr/>
        <p:txBody>
          <a:bodyPr/>
          <a:lstStyle/>
          <a:p>
            <a:fld id="{A8160BDD-7155-D744-B749-9730458604AD}" type="slidenum">
              <a:rPr lang="en-US" smtClean="0"/>
              <a:pPr/>
              <a:t>35</a:t>
            </a:fld>
            <a:endParaRPr lang="en-US" dirty="0"/>
          </a:p>
        </p:txBody>
      </p:sp>
      <p:sp>
        <p:nvSpPr>
          <p:cNvPr id="3" name="Content Placeholder 2"/>
          <p:cNvSpPr>
            <a:spLocks noGrp="1"/>
          </p:cNvSpPr>
          <p:nvPr>
            <p:ph idx="1"/>
          </p:nvPr>
        </p:nvSpPr>
        <p:spPr/>
        <p:txBody>
          <a:bodyPr/>
          <a:lstStyle/>
          <a:p>
            <a:r>
              <a:rPr lang="en-US" sz="2400" dirty="0"/>
              <a:t>In the past, attackers have accessed services over VPN.</a:t>
            </a:r>
          </a:p>
          <a:p>
            <a:r>
              <a:rPr lang="en-US" sz="2400" dirty="0"/>
              <a:t>You need to secure your remote access servers.</a:t>
            </a:r>
          </a:p>
          <a:p>
            <a:r>
              <a:rPr lang="en-US" sz="2400" dirty="0"/>
              <a:t>You need to configure and start the VPN RRAS.</a:t>
            </a:r>
          </a:p>
          <a:p>
            <a:r>
              <a:rPr lang="en-US" sz="2400" dirty="0"/>
              <a:t>IT will place the VPN RRAS in the DMZ.</a:t>
            </a:r>
          </a:p>
          <a:p>
            <a:r>
              <a:rPr lang="en-US" sz="2400" dirty="0"/>
              <a:t>The AD team has already created a remote access policy for VPN access.</a:t>
            </a:r>
          </a:p>
        </p:txBody>
      </p:sp>
    </p:spTree>
    <p:extLst>
      <p:ext uri="{BB962C8B-B14F-4D97-AF65-F5344CB8AC3E}">
        <p14:creationId xmlns:p14="http://schemas.microsoft.com/office/powerpoint/2010/main" val="1685442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Activity: Setting Up Remote Access Authentication</a:t>
            </a:r>
          </a:p>
        </p:txBody>
      </p:sp>
      <p:sp>
        <p:nvSpPr>
          <p:cNvPr id="2" name="Slide Number Placeholder 1"/>
          <p:cNvSpPr>
            <a:spLocks noGrp="1"/>
          </p:cNvSpPr>
          <p:nvPr>
            <p:ph type="sldNum" sz="quarter" idx="4"/>
          </p:nvPr>
        </p:nvSpPr>
        <p:spPr/>
        <p:txBody>
          <a:bodyPr/>
          <a:lstStyle/>
          <a:p>
            <a:fld id="{A8160BDD-7155-D744-B749-9730458604AD}" type="slidenum">
              <a:rPr lang="en-US" smtClean="0"/>
              <a:pPr/>
              <a:t>36</a:t>
            </a:fld>
            <a:endParaRPr lang="en-US" dirty="0"/>
          </a:p>
        </p:txBody>
      </p:sp>
      <p:sp>
        <p:nvSpPr>
          <p:cNvPr id="3" name="Content Placeholder 2"/>
          <p:cNvSpPr>
            <a:spLocks noGrp="1"/>
          </p:cNvSpPr>
          <p:nvPr>
            <p:ph idx="1"/>
          </p:nvPr>
        </p:nvSpPr>
        <p:spPr/>
        <p:txBody>
          <a:bodyPr/>
          <a:lstStyle/>
          <a:p>
            <a:r>
              <a:rPr lang="en-US" sz="2000" dirty="0"/>
              <a:t>You'll set up RADIUS for remote access with AAA services.</a:t>
            </a:r>
          </a:p>
          <a:p>
            <a:r>
              <a:rPr lang="en-US" sz="2000" dirty="0"/>
              <a:t>You'll configure the RRAS server with RADIUS.</a:t>
            </a:r>
          </a:p>
          <a:p>
            <a:r>
              <a:rPr lang="en-US" sz="2000" dirty="0"/>
              <a:t>You'll configure NPS to report authentication attempts for the RRAS server.</a:t>
            </a:r>
          </a:p>
          <a:p>
            <a:r>
              <a:rPr lang="en-US" sz="2000" dirty="0"/>
              <a:t>You'll also configure a policy to disconnect users who are idle for 15 minutes.</a:t>
            </a:r>
          </a:p>
        </p:txBody>
      </p:sp>
    </p:spTree>
    <p:extLst>
      <p:ext uri="{BB962C8B-B14F-4D97-AF65-F5344CB8AC3E}">
        <p14:creationId xmlns:p14="http://schemas.microsoft.com/office/powerpoint/2010/main" val="3558697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latin typeface="Arial" charset="0"/>
              </a:rPr>
              <a:t>Manage Accounts</a:t>
            </a:r>
            <a:endParaRPr lang="en-US" dirty="0"/>
          </a:p>
        </p:txBody>
      </p:sp>
    </p:spTree>
    <p:extLst>
      <p:ext uri="{BB962C8B-B14F-4D97-AF65-F5344CB8AC3E}">
        <p14:creationId xmlns:p14="http://schemas.microsoft.com/office/powerpoint/2010/main" val="25259854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Account Management</a:t>
            </a:r>
          </a:p>
        </p:txBody>
      </p:sp>
      <p:sp>
        <p:nvSpPr>
          <p:cNvPr id="2" name="Slide Number Placeholder 1"/>
          <p:cNvSpPr>
            <a:spLocks noGrp="1"/>
          </p:cNvSpPr>
          <p:nvPr>
            <p:ph type="sldNum" sz="quarter" idx="4"/>
          </p:nvPr>
        </p:nvSpPr>
        <p:spPr/>
        <p:txBody>
          <a:bodyPr/>
          <a:lstStyle/>
          <a:p>
            <a:fld id="{A8160BDD-7155-D744-B749-9730458604AD}" type="slidenum">
              <a:rPr lang="en-US" smtClean="0"/>
              <a:pPr/>
              <a:t>38</a:t>
            </a:fld>
            <a:endParaRPr lang="en-US" dirty="0"/>
          </a:p>
        </p:txBody>
      </p:sp>
      <p:sp>
        <p:nvSpPr>
          <p:cNvPr id="3" name="Content Placeholder 2"/>
          <p:cNvSpPr>
            <a:spLocks noGrp="1"/>
          </p:cNvSpPr>
          <p:nvPr>
            <p:ph idx="1"/>
          </p:nvPr>
        </p:nvSpPr>
        <p:spPr>
          <a:xfrm>
            <a:off x="341925" y="2590800"/>
            <a:ext cx="8460150" cy="3632200"/>
          </a:xfrm>
        </p:spPr>
        <p:txBody>
          <a:bodyPr/>
          <a:lstStyle/>
          <a:p>
            <a:r>
              <a:rPr lang="en-US" sz="2000" dirty="0"/>
              <a:t>Specific IAM function.</a:t>
            </a:r>
          </a:p>
          <a:p>
            <a:r>
              <a:rPr lang="en-US" sz="2000" dirty="0"/>
              <a:t>Admins can create, update, modify, and delete accounts tied to identities.</a:t>
            </a:r>
          </a:p>
          <a:p>
            <a:r>
              <a:rPr lang="en-US" sz="2000" dirty="0"/>
              <a:t>User accounts allow or deny access to information systems and resources.</a:t>
            </a:r>
          </a:p>
          <a:p>
            <a:r>
              <a:rPr lang="en-US" sz="2000" dirty="0"/>
              <a:t>With proper controls in place, the organization can manage accounts.</a:t>
            </a:r>
          </a:p>
        </p:txBody>
      </p:sp>
      <p:sp>
        <p:nvSpPr>
          <p:cNvPr id="5"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FF0000"/>
                </a:solidFill>
              </a:rPr>
              <a:t>The processes, functions, and policies used to effectively manage user accounts in an organization.</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9562"/>
            <a:ext cx="1038673" cy="90883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7354566" y="4877166"/>
            <a:ext cx="1371309" cy="1699162"/>
            <a:chOff x="7354566" y="4877166"/>
            <a:chExt cx="1371309" cy="1699162"/>
          </a:xfrm>
        </p:grpSpPr>
        <p:pic>
          <p:nvPicPr>
            <p:cNvPr id="7" name="Picture 6"/>
            <p:cNvPicPr>
              <a:picLocks noChangeAspect="1"/>
            </p:cNvPicPr>
            <p:nvPr/>
          </p:nvPicPr>
          <p:blipFill>
            <a:blip r:embed="rId3"/>
            <a:stretch>
              <a:fillRect/>
            </a:stretch>
          </p:blipFill>
          <p:spPr>
            <a:xfrm>
              <a:off x="7582875" y="4877166"/>
              <a:ext cx="1143000" cy="1562920"/>
            </a:xfrm>
            <a:prstGeom prst="rect">
              <a:avLst/>
            </a:prstGeom>
          </p:spPr>
        </p:pic>
        <p:pic>
          <p:nvPicPr>
            <p:cNvPr id="8" name="Picture 7"/>
            <p:cNvPicPr>
              <a:picLocks noChangeAspect="1"/>
            </p:cNvPicPr>
            <p:nvPr/>
          </p:nvPicPr>
          <p:blipFill>
            <a:blip r:embed="rId4"/>
            <a:stretch>
              <a:fillRect/>
            </a:stretch>
          </p:blipFill>
          <p:spPr>
            <a:xfrm>
              <a:off x="7354566" y="5869671"/>
              <a:ext cx="640899" cy="706657"/>
            </a:xfrm>
            <a:prstGeom prst="rect">
              <a:avLst/>
            </a:prstGeom>
          </p:spPr>
        </p:pic>
      </p:grpSp>
    </p:spTree>
    <p:extLst>
      <p:ext uri="{BB962C8B-B14F-4D97-AF65-F5344CB8AC3E}">
        <p14:creationId xmlns:p14="http://schemas.microsoft.com/office/powerpoint/2010/main" val="848191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Account Privileges</a:t>
            </a:r>
          </a:p>
        </p:txBody>
      </p:sp>
      <p:sp>
        <p:nvSpPr>
          <p:cNvPr id="2" name="Slide Number Placeholder 1"/>
          <p:cNvSpPr>
            <a:spLocks noGrp="1"/>
          </p:cNvSpPr>
          <p:nvPr>
            <p:ph type="sldNum" sz="quarter" idx="4"/>
          </p:nvPr>
        </p:nvSpPr>
        <p:spPr/>
        <p:txBody>
          <a:bodyPr/>
          <a:lstStyle/>
          <a:p>
            <a:fld id="{A8160BDD-7155-D744-B749-9730458604AD}" type="slidenum">
              <a:rPr lang="en-US" smtClean="0"/>
              <a:pPr/>
              <a:t>39</a:t>
            </a:fld>
            <a:endParaRPr lang="en-US" dirty="0"/>
          </a:p>
        </p:txBody>
      </p:sp>
      <p:sp>
        <p:nvSpPr>
          <p:cNvPr id="3" name="Content Placeholder 2"/>
          <p:cNvSpPr>
            <a:spLocks noGrp="1"/>
          </p:cNvSpPr>
          <p:nvPr>
            <p:ph idx="1"/>
          </p:nvPr>
        </p:nvSpPr>
        <p:spPr/>
        <p:txBody>
          <a:bodyPr/>
          <a:lstStyle/>
          <a:p>
            <a:r>
              <a:rPr lang="en-US" sz="2000" dirty="0"/>
              <a:t>User accounts are provided with permissions such as accessing files and services.</a:t>
            </a:r>
          </a:p>
          <a:p>
            <a:r>
              <a:rPr lang="en-US" sz="2000" dirty="0"/>
              <a:t>Can be user-assigned for unique job functions/tasks.</a:t>
            </a:r>
          </a:p>
          <a:p>
            <a:r>
              <a:rPr lang="en-US" sz="2000" dirty="0"/>
              <a:t>Can also be group-based.</a:t>
            </a:r>
          </a:p>
          <a:p>
            <a:pPr lvl="1"/>
            <a:r>
              <a:rPr lang="en-US" sz="1800" dirty="0"/>
              <a:t>Assigned to groups of users.</a:t>
            </a:r>
          </a:p>
          <a:p>
            <a:pPr lvl="1"/>
            <a:r>
              <a:rPr lang="en-US" sz="1800" dirty="0"/>
              <a:t>Each user in group has the same permissions.</a:t>
            </a:r>
          </a:p>
          <a:p>
            <a:pPr lvl="1"/>
            <a:r>
              <a:rPr lang="en-US" sz="1800" dirty="0"/>
              <a:t>Effective for grouping users by department (i.e., RBAC).</a:t>
            </a:r>
          </a:p>
          <a:p>
            <a:pPr lvl="1"/>
            <a:r>
              <a:rPr lang="en-US" sz="1800" dirty="0"/>
              <a:t>Considered best practice.</a:t>
            </a:r>
          </a:p>
          <a:p>
            <a:r>
              <a:rPr lang="en-US" sz="2000" dirty="0"/>
              <a:t>A user with unique privileges and who is also a member of a group will have both sets of privileges.</a:t>
            </a:r>
          </a:p>
          <a:p>
            <a:r>
              <a:rPr lang="en-US" sz="2000" dirty="0"/>
              <a:t>Both should be well-documented in policy.</a:t>
            </a:r>
          </a:p>
        </p:txBody>
      </p:sp>
      <p:pic>
        <p:nvPicPr>
          <p:cNvPr id="5" name="Picture 4"/>
          <p:cNvPicPr>
            <a:picLocks noChangeAspect="1"/>
          </p:cNvPicPr>
          <p:nvPr/>
        </p:nvPicPr>
        <p:blipFill>
          <a:blip r:embed="rId2"/>
          <a:stretch>
            <a:fillRect/>
          </a:stretch>
        </p:blipFill>
        <p:spPr>
          <a:xfrm>
            <a:off x="7582875" y="4877166"/>
            <a:ext cx="1143000" cy="1562920"/>
          </a:xfrm>
          <a:prstGeom prst="rect">
            <a:avLst/>
          </a:prstGeom>
        </p:spPr>
      </p:pic>
      <p:pic>
        <p:nvPicPr>
          <p:cNvPr id="6" name="Picture 5"/>
          <p:cNvPicPr>
            <a:picLocks noChangeAspect="1"/>
          </p:cNvPicPr>
          <p:nvPr/>
        </p:nvPicPr>
        <p:blipFill>
          <a:blip r:embed="rId3"/>
          <a:stretch>
            <a:fillRect/>
          </a:stretch>
        </p:blipFill>
        <p:spPr>
          <a:xfrm>
            <a:off x="7467600" y="5968634"/>
            <a:ext cx="508026" cy="508732"/>
          </a:xfrm>
          <a:prstGeom prst="rect">
            <a:avLst/>
          </a:prstGeom>
        </p:spPr>
      </p:pic>
    </p:spTree>
    <p:extLst>
      <p:ext uri="{BB962C8B-B14F-4D97-AF65-F5344CB8AC3E}">
        <p14:creationId xmlns:p14="http://schemas.microsoft.com/office/powerpoint/2010/main" val="2986745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00269"/>
            <a:ext cx="7324725" cy="844611"/>
          </a:xfrm>
        </p:spPr>
        <p:txBody>
          <a:bodyPr/>
          <a:lstStyle/>
          <a:p>
            <a:r>
              <a:rPr lang="en-US" sz="2400" b="1" u="sng" dirty="0">
                <a:solidFill>
                  <a:schemeClr val="tx1"/>
                </a:solidFill>
                <a:latin typeface="Century Gothic" panose="020B0502020202020204" pitchFamily="34" charset="0"/>
                <a:ea typeface="新細明體" pitchFamily="18" charset="-120"/>
              </a:rPr>
              <a:t>Identity and Access Management Introduction </a:t>
            </a:r>
          </a:p>
        </p:txBody>
      </p:sp>
      <p:sp>
        <p:nvSpPr>
          <p:cNvPr id="2" name="Slide Number Placeholder 1"/>
          <p:cNvSpPr>
            <a:spLocks noGrp="1"/>
          </p:cNvSpPr>
          <p:nvPr>
            <p:ph type="sldNum" sz="quarter" idx="4"/>
          </p:nvPr>
        </p:nvSpPr>
        <p:spPr/>
        <p:txBody>
          <a:bodyPr/>
          <a:lstStyle/>
          <a:p>
            <a:fld id="{A8160BDD-7155-D744-B749-9730458604AD}" type="slidenum">
              <a:rPr lang="en-US" smtClean="0"/>
              <a:pPr/>
              <a:t>4</a:t>
            </a:fld>
            <a:endParaRPr lang="en-US" dirty="0"/>
          </a:p>
        </p:txBody>
      </p:sp>
      <p:sp>
        <p:nvSpPr>
          <p:cNvPr id="9" name="Rectangle 8">
            <a:extLst>
              <a:ext uri="{FF2B5EF4-FFF2-40B4-BE49-F238E27FC236}">
                <a16:creationId xmlns:a16="http://schemas.microsoft.com/office/drawing/2014/main" id="{2F5CB75E-187F-422C-9BA2-600C263AB1CF}"/>
              </a:ext>
            </a:extLst>
          </p:cNvPr>
          <p:cNvSpPr/>
          <p:nvPr/>
        </p:nvSpPr>
        <p:spPr bwMode="auto">
          <a:xfrm>
            <a:off x="213307" y="944880"/>
            <a:ext cx="8731910" cy="844611"/>
          </a:xfrm>
          <a:prstGeom prst="rect">
            <a:avLst/>
          </a:prstGeom>
          <a:solidFill>
            <a:schemeClr val="accent2">
              <a:lumMod val="5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Identity and access management (IAM) is a </a:t>
            </a:r>
            <a:r>
              <a:rPr kumimoji="0" lang="en-US"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framework</a:t>
            </a: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 of business processes, policies, and technologies that facilitates the management of electronic or digital identities. </a:t>
            </a:r>
          </a:p>
        </p:txBody>
      </p:sp>
      <p:sp>
        <p:nvSpPr>
          <p:cNvPr id="10" name="Rectangle 9">
            <a:extLst>
              <a:ext uri="{FF2B5EF4-FFF2-40B4-BE49-F238E27FC236}">
                <a16:creationId xmlns:a16="http://schemas.microsoft.com/office/drawing/2014/main" id="{BE0D5C74-EC46-49E2-9C0B-C72E1FDDBD9A}"/>
              </a:ext>
            </a:extLst>
          </p:cNvPr>
          <p:cNvSpPr/>
          <p:nvPr/>
        </p:nvSpPr>
        <p:spPr bwMode="auto">
          <a:xfrm>
            <a:off x="206046" y="4878289"/>
            <a:ext cx="8731908" cy="1475159"/>
          </a:xfrm>
          <a:prstGeom prst="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effectLst/>
                <a:latin typeface="Calibri" panose="020F0502020204030204" pitchFamily="34" charset="0"/>
                <a:cs typeface="Calibri" panose="020F0502020204030204" pitchFamily="34" charset="0"/>
              </a:rPr>
              <a:t>Businesses leaders and IT departments are under increased regulatory and organizational pressure to protect access to corporate resources. As a result, they can no longer rely on manual and error-prone processes to assign and track user privileges. IAM automates these tasks and enables granular access control and auditing of all corporate assets on-premises and in the cloud.</a:t>
            </a:r>
            <a:endParaRPr kumimoji="0" lang="en-MY"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097CB9D4-889C-40AA-9D0B-2AECD0124D14}"/>
              </a:ext>
            </a:extLst>
          </p:cNvPr>
          <p:cNvSpPr/>
          <p:nvPr/>
        </p:nvSpPr>
        <p:spPr bwMode="auto">
          <a:xfrm>
            <a:off x="213306" y="2288733"/>
            <a:ext cx="8731909" cy="2091433"/>
          </a:xfrm>
          <a:prstGeom prst="rect">
            <a:avLst/>
          </a:prstGeom>
          <a:solidFill>
            <a:schemeClr val="accent2">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With an IAM framework in place, information technology (IT) managers can control user access to critical information within their organizations. </a:t>
            </a:r>
          </a:p>
          <a:p>
            <a:pPr marL="342900" marR="0" indent="-342900" algn="just" defTabSz="914400" rtl="0" eaLnBrk="1" fontAlgn="base" latinLnBrk="0" hangingPunct="1">
              <a:lnSpc>
                <a:spcPct val="100000"/>
              </a:lnSpc>
              <a:spcBef>
                <a:spcPct val="0"/>
              </a:spcBef>
              <a:spcAft>
                <a:spcPct val="0"/>
              </a:spcAft>
              <a:buClrTx/>
              <a:buSzTx/>
              <a:buFont typeface="+mj-lt"/>
              <a:buAutoNum type="alphaLcPeriod"/>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Systems used for IAM include single sign-on systems, two-factor authentication, multifactor authentication, and privileged access management. </a:t>
            </a:r>
          </a:p>
          <a:p>
            <a:pPr marL="342900" marR="0" indent="-342900" algn="just" defTabSz="914400" rtl="0" eaLnBrk="1" fontAlgn="base" latinLnBrk="0" hangingPunct="1">
              <a:lnSpc>
                <a:spcPct val="100000"/>
              </a:lnSpc>
              <a:spcBef>
                <a:spcPct val="0"/>
              </a:spcBef>
              <a:spcAft>
                <a:spcPct val="0"/>
              </a:spcAft>
              <a:buClrTx/>
              <a:buSzTx/>
              <a:buFont typeface="+mj-lt"/>
              <a:buAutoNum type="alphaLcPeriod"/>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These technologies also provide the ability to securely store identity and profile data as well as data governance functions to ensure that only data that is necessary and relevant is shared.</a:t>
            </a:r>
          </a:p>
        </p:txBody>
      </p:sp>
      <p:sp>
        <p:nvSpPr>
          <p:cNvPr id="12" name="Arrow: Down 11">
            <a:extLst>
              <a:ext uri="{FF2B5EF4-FFF2-40B4-BE49-F238E27FC236}">
                <a16:creationId xmlns:a16="http://schemas.microsoft.com/office/drawing/2014/main" id="{4A9A972E-C4D2-4E3D-99D0-35D31F852241}"/>
              </a:ext>
            </a:extLst>
          </p:cNvPr>
          <p:cNvSpPr/>
          <p:nvPr/>
        </p:nvSpPr>
        <p:spPr bwMode="auto">
          <a:xfrm>
            <a:off x="4415264" y="1769081"/>
            <a:ext cx="327991" cy="416740"/>
          </a:xfrm>
          <a:prstGeom prst="downArrow">
            <a:avLst/>
          </a:prstGeom>
          <a:solidFill>
            <a:schemeClr val="accent2">
              <a:lumMod val="5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MY" b="0" i="0" u="none" strike="noStrike" cap="none" normalizeH="0" baseline="0">
              <a:ln>
                <a:noFill/>
              </a:ln>
              <a:solidFill>
                <a:schemeClr val="bg1"/>
              </a:solidFill>
              <a:effectLst/>
              <a:latin typeface="Calibri" panose="020F0502020204030204" pitchFamily="34" charset="0"/>
              <a:cs typeface="Calibri" panose="020F0502020204030204" pitchFamily="34" charset="0"/>
            </a:endParaRPr>
          </a:p>
        </p:txBody>
      </p:sp>
      <p:sp>
        <p:nvSpPr>
          <p:cNvPr id="14" name="Arrow: Down 13">
            <a:extLst>
              <a:ext uri="{FF2B5EF4-FFF2-40B4-BE49-F238E27FC236}">
                <a16:creationId xmlns:a16="http://schemas.microsoft.com/office/drawing/2014/main" id="{D503E4D7-0307-4DE8-A958-CBA6DD0E6FD7}"/>
              </a:ext>
            </a:extLst>
          </p:cNvPr>
          <p:cNvSpPr/>
          <p:nvPr/>
        </p:nvSpPr>
        <p:spPr bwMode="auto">
          <a:xfrm>
            <a:off x="4405711" y="4380166"/>
            <a:ext cx="327991" cy="416740"/>
          </a:xfrm>
          <a:prstGeom prst="downArrow">
            <a:avLst/>
          </a:prstGeom>
          <a:solidFill>
            <a:schemeClr val="accent2">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MY" b="0" i="0" u="none" strike="noStrike" cap="none" normalizeH="0" baseline="0">
              <a:ln>
                <a:noFill/>
              </a:ln>
              <a:solidFill>
                <a:schemeClr val="bg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5720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Account Types</a:t>
            </a:r>
          </a:p>
        </p:txBody>
      </p:sp>
      <p:sp>
        <p:nvSpPr>
          <p:cNvPr id="2" name="Slide Number Placeholder 1"/>
          <p:cNvSpPr>
            <a:spLocks noGrp="1"/>
          </p:cNvSpPr>
          <p:nvPr>
            <p:ph type="sldNum" sz="quarter" idx="4"/>
          </p:nvPr>
        </p:nvSpPr>
        <p:spPr/>
        <p:txBody>
          <a:bodyPr/>
          <a:lstStyle/>
          <a:p>
            <a:fld id="{A8160BDD-7155-D744-B749-9730458604AD}" type="slidenum">
              <a:rPr lang="en-US" smtClean="0"/>
              <a:pPr/>
              <a:t>40</a:t>
            </a:fld>
            <a:endParaRPr lang="en-US" dirty="0"/>
          </a:p>
        </p:txBody>
      </p:sp>
      <p:graphicFrame>
        <p:nvGraphicFramePr>
          <p:cNvPr id="5" name="Group 23"/>
          <p:cNvGraphicFramePr>
            <a:graphicFrameLocks noGrp="1"/>
          </p:cNvGraphicFramePr>
          <p:nvPr/>
        </p:nvGraphicFramePr>
        <p:xfrm>
          <a:off x="750521" y="1704831"/>
          <a:ext cx="7642958" cy="3980688"/>
        </p:xfrm>
        <a:graphic>
          <a:graphicData uri="http://schemas.openxmlformats.org/drawingml/2006/table">
            <a:tbl>
              <a:tblPr/>
              <a:tblGrid>
                <a:gridCol w="1769949">
                  <a:extLst>
                    <a:ext uri="{9D8B030D-6E8A-4147-A177-3AD203B41FA5}">
                      <a16:colId xmlns:a16="http://schemas.microsoft.com/office/drawing/2014/main" val="20000"/>
                    </a:ext>
                  </a:extLst>
                </a:gridCol>
                <a:gridCol w="5873009">
                  <a:extLst>
                    <a:ext uri="{9D8B030D-6E8A-4147-A177-3AD203B41FA5}">
                      <a16:colId xmlns:a16="http://schemas.microsoft.com/office/drawing/2014/main" val="20001"/>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Account Type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Calibri"/>
                          <a:cs typeface="Calibri"/>
                        </a:rPr>
                        <a:t>User accounts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Standard account type for general users.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Usually limited in privileges.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Usually restricted from modifying sensitive data or systems.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Privileged accounts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Greater access rights than standard user account.</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Admins need elevated privileges to fulfill duties.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Usually reserved for IT personnel, but sometimes needed for users.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Guest accounts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Provided to non-personnel who need limited access.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No password or identifying information.</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Can't create, modify, or delete files.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Example: Sign in public users at a kiosk or terminal.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Computer and service accounts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Non-human entities also need accounts.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Computers and services may need access to other computers and services.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Example: Web server needs to retrieve data from a products database.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042990798"/>
                  </a:ext>
                </a:extLst>
              </a:tr>
            </a:tbl>
          </a:graphicData>
        </a:graphic>
      </p:graphicFrame>
    </p:spTree>
    <p:extLst>
      <p:ext uri="{BB962C8B-B14F-4D97-AF65-F5344CB8AC3E}">
        <p14:creationId xmlns:p14="http://schemas.microsoft.com/office/powerpoint/2010/main" val="3018102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Account Policy</a:t>
            </a:r>
          </a:p>
        </p:txBody>
      </p:sp>
      <p:sp>
        <p:nvSpPr>
          <p:cNvPr id="2" name="Slide Number Placeholder 1"/>
          <p:cNvSpPr>
            <a:spLocks noGrp="1"/>
          </p:cNvSpPr>
          <p:nvPr>
            <p:ph type="sldNum" sz="quarter" idx="4"/>
          </p:nvPr>
        </p:nvSpPr>
        <p:spPr/>
        <p:txBody>
          <a:bodyPr/>
          <a:lstStyle/>
          <a:p>
            <a:fld id="{A8160BDD-7155-D744-B749-9730458604AD}" type="slidenum">
              <a:rPr lang="en-US" smtClean="0"/>
              <a:pPr/>
              <a:t>41</a:t>
            </a:fld>
            <a:endParaRPr lang="en-US" dirty="0"/>
          </a:p>
        </p:txBody>
      </p:sp>
      <p:sp>
        <p:nvSpPr>
          <p:cNvPr id="3" name="Content Placeholder 2"/>
          <p:cNvSpPr>
            <a:spLocks noGrp="1"/>
          </p:cNvSpPr>
          <p:nvPr>
            <p:ph idx="1"/>
          </p:nvPr>
        </p:nvSpPr>
        <p:spPr>
          <a:xfrm>
            <a:off x="341925" y="2069688"/>
            <a:ext cx="8460150" cy="4153312"/>
          </a:xfrm>
        </p:spPr>
        <p:txBody>
          <a:bodyPr>
            <a:normAutofit lnSpcReduction="10000"/>
          </a:bodyPr>
          <a:lstStyle/>
          <a:p>
            <a:r>
              <a:rPr lang="en-US" dirty="0"/>
              <a:t>Can include user-specific or group-based requirements.</a:t>
            </a:r>
          </a:p>
          <a:p>
            <a:r>
              <a:rPr lang="en-US" dirty="0"/>
              <a:t>Details can vary and can be customized and enforced based on business needs.</a:t>
            </a:r>
          </a:p>
          <a:p>
            <a:r>
              <a:rPr lang="en-US" dirty="0"/>
              <a:t>You need to research and analyze policy details.</a:t>
            </a:r>
          </a:p>
          <a:p>
            <a:r>
              <a:rPr lang="en-US" dirty="0"/>
              <a:t>Common policy statements:</a:t>
            </a:r>
          </a:p>
          <a:p>
            <a:pPr lvl="1"/>
            <a:r>
              <a:rPr lang="en-US" dirty="0"/>
              <a:t>Account approval.</a:t>
            </a:r>
          </a:p>
          <a:p>
            <a:pPr lvl="1"/>
            <a:r>
              <a:rPr lang="en-US" dirty="0"/>
              <a:t>Resource usage.</a:t>
            </a:r>
          </a:p>
          <a:p>
            <a:pPr lvl="1"/>
            <a:r>
              <a:rPr lang="en-US" dirty="0"/>
              <a:t>Shared/multiple account usage.</a:t>
            </a:r>
          </a:p>
          <a:p>
            <a:pPr lvl="1"/>
            <a:r>
              <a:rPr lang="en-US" dirty="0"/>
              <a:t>Account disablement/modification.</a:t>
            </a:r>
          </a:p>
          <a:p>
            <a:pPr lvl="1"/>
            <a:r>
              <a:rPr lang="en-US" dirty="0"/>
              <a:t>Account expiration.</a:t>
            </a:r>
          </a:p>
          <a:p>
            <a:pPr lvl="1"/>
            <a:r>
              <a:rPr lang="en-US" dirty="0"/>
              <a:t>Account prohibition.</a:t>
            </a:r>
          </a:p>
          <a:p>
            <a:pPr lvl="1"/>
            <a:r>
              <a:rPr lang="en-US" dirty="0"/>
              <a:t>Password usage.</a:t>
            </a:r>
          </a:p>
          <a:p>
            <a:pPr lvl="1"/>
            <a:r>
              <a:rPr lang="en-US" dirty="0"/>
              <a:t>Account lockout.</a:t>
            </a:r>
          </a:p>
          <a:p>
            <a:pPr lvl="1"/>
            <a:r>
              <a:rPr lang="en-US" dirty="0"/>
              <a:t>Account recovery.</a:t>
            </a:r>
          </a:p>
        </p:txBody>
      </p:sp>
      <p:sp>
        <p:nvSpPr>
          <p:cNvPr id="5" name="Content Placeholder 2"/>
          <p:cNvSpPr txBox="1">
            <a:spLocks/>
          </p:cNvSpPr>
          <p:nvPr/>
        </p:nvSpPr>
        <p:spPr>
          <a:xfrm>
            <a:off x="1752600" y="1126629"/>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A document that includes an organization's requirements for account creation, monitoring, and removal.</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043787"/>
            <a:ext cx="1038673" cy="9088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7368390" y="4900181"/>
            <a:ext cx="1433685" cy="1545289"/>
          </a:xfrm>
          <a:prstGeom prst="rect">
            <a:avLst/>
          </a:prstGeom>
        </p:spPr>
      </p:pic>
      <p:pic>
        <p:nvPicPr>
          <p:cNvPr id="8" name="Picture 7"/>
          <p:cNvPicPr>
            <a:picLocks noChangeAspect="1"/>
          </p:cNvPicPr>
          <p:nvPr/>
        </p:nvPicPr>
        <p:blipFill>
          <a:blip r:embed="rId4"/>
          <a:stretch>
            <a:fillRect/>
          </a:stretch>
        </p:blipFill>
        <p:spPr>
          <a:xfrm rot="20949032">
            <a:off x="7737884" y="5316510"/>
            <a:ext cx="521160" cy="712626"/>
          </a:xfrm>
          <a:prstGeom prst="rect">
            <a:avLst/>
          </a:prstGeom>
          <a:ln>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extLst>
      <p:ext uri="{BB962C8B-B14F-4D97-AF65-F5344CB8AC3E}">
        <p14:creationId xmlns:p14="http://schemas.microsoft.com/office/powerpoint/2010/main" val="3643166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Password Policy</a:t>
            </a:r>
          </a:p>
        </p:txBody>
      </p:sp>
      <p:sp>
        <p:nvSpPr>
          <p:cNvPr id="2" name="Slide Number Placeholder 1"/>
          <p:cNvSpPr>
            <a:spLocks noGrp="1"/>
          </p:cNvSpPr>
          <p:nvPr>
            <p:ph type="sldNum" sz="quarter" idx="4"/>
          </p:nvPr>
        </p:nvSpPr>
        <p:spPr/>
        <p:txBody>
          <a:bodyPr/>
          <a:lstStyle/>
          <a:p>
            <a:fld id="{A8160BDD-7155-D744-B749-9730458604AD}" type="slidenum">
              <a:rPr lang="en-US" smtClean="0"/>
              <a:pPr/>
              <a:t>42</a:t>
            </a:fld>
            <a:endParaRPr lang="en-US" dirty="0"/>
          </a:p>
        </p:txBody>
      </p:sp>
      <p:sp>
        <p:nvSpPr>
          <p:cNvPr id="3" name="Content Placeholder 2"/>
          <p:cNvSpPr>
            <a:spLocks noGrp="1"/>
          </p:cNvSpPr>
          <p:nvPr>
            <p:ph idx="1"/>
          </p:nvPr>
        </p:nvSpPr>
        <p:spPr>
          <a:xfrm>
            <a:off x="248079" y="1062431"/>
            <a:ext cx="8460152" cy="4756786"/>
          </a:xfrm>
        </p:spPr>
        <p:txBody>
          <a:bodyPr/>
          <a:lstStyle/>
          <a:p>
            <a:r>
              <a:rPr lang="en-US" sz="1800" dirty="0"/>
              <a:t>Password length</a:t>
            </a:r>
          </a:p>
          <a:p>
            <a:pPr lvl="1"/>
            <a:r>
              <a:rPr lang="en-US" sz="1600" dirty="0"/>
              <a:t>Protects against brute force cracking.</a:t>
            </a:r>
          </a:p>
          <a:p>
            <a:pPr lvl="1"/>
            <a:r>
              <a:rPr lang="en-US" sz="1600" dirty="0"/>
              <a:t>Cracking time increases exponentially with every character.</a:t>
            </a:r>
          </a:p>
          <a:p>
            <a:pPr lvl="1"/>
            <a:r>
              <a:rPr lang="en-US" sz="1000" dirty="0">
                <a:latin typeface="Courier New" panose="02070309020205020404" pitchFamily="49" charset="0"/>
                <a:cs typeface="Courier New" panose="02070309020205020404" pitchFamily="49" charset="0"/>
              </a:rPr>
              <a:t>amsnp</a:t>
            </a:r>
            <a:r>
              <a:rPr lang="en-US" sz="1600" dirty="0"/>
              <a:t> may take seconds to crack; </a:t>
            </a:r>
            <a:r>
              <a:rPr lang="en-US" sz="1000" dirty="0">
                <a:latin typeface="Courier New" panose="02070309020205020404" pitchFamily="49" charset="0"/>
                <a:cs typeface="Courier New" panose="02070309020205020404" pitchFamily="49" charset="0"/>
              </a:rPr>
              <a:t>amsnpcjnyk</a:t>
            </a:r>
            <a:r>
              <a:rPr lang="en-US" sz="1600" dirty="0"/>
              <a:t> may take years.</a:t>
            </a:r>
          </a:p>
          <a:p>
            <a:r>
              <a:rPr lang="en-US" sz="1800" dirty="0"/>
              <a:t>Password complexity</a:t>
            </a:r>
          </a:p>
          <a:p>
            <a:pPr lvl="1"/>
            <a:r>
              <a:rPr lang="en-US" sz="1600" dirty="0"/>
              <a:t>Types of characters used and the formatting of those characters.</a:t>
            </a:r>
          </a:p>
          <a:p>
            <a:pPr lvl="1"/>
            <a:r>
              <a:rPr lang="en-US" sz="1600" dirty="0"/>
              <a:t>Complex password may require special characters, numbers, and lower/uppercase letters.</a:t>
            </a:r>
          </a:p>
          <a:p>
            <a:pPr lvl="1"/>
            <a:r>
              <a:rPr lang="en-US" sz="1000" dirty="0">
                <a:latin typeface="Courier New" panose="02070309020205020404" pitchFamily="49" charset="0"/>
                <a:cs typeface="Courier New" panose="02070309020205020404" pitchFamily="49" charset="0"/>
              </a:rPr>
              <a:t>amsnpcjnyk</a:t>
            </a:r>
            <a:r>
              <a:rPr lang="en-US" sz="1600" dirty="0"/>
              <a:t> becomes </a:t>
            </a:r>
            <a:r>
              <a:rPr lang="en-US" sz="1000" dirty="0">
                <a:latin typeface="Courier New" panose="02070309020205020404" pitchFamily="49" charset="0"/>
                <a:cs typeface="Courier New" panose="02070309020205020404" pitchFamily="49" charset="0"/>
              </a:rPr>
              <a:t>4mSn!cjnyk</a:t>
            </a:r>
            <a:r>
              <a:rPr lang="en-US" sz="1600" dirty="0"/>
              <a:t>; attacker must use more characters for each round.</a:t>
            </a:r>
          </a:p>
          <a:p>
            <a:r>
              <a:rPr lang="en-US" sz="1800" dirty="0"/>
              <a:t>Password history</a:t>
            </a:r>
          </a:p>
          <a:p>
            <a:pPr lvl="1"/>
            <a:r>
              <a:rPr lang="en-US" sz="1600" dirty="0"/>
              <a:t>Users must change passwords every so often.</a:t>
            </a:r>
          </a:p>
          <a:p>
            <a:pPr lvl="1"/>
            <a:r>
              <a:rPr lang="en-US" sz="1600" dirty="0"/>
              <a:t>Creates a "moving target" for attackers.</a:t>
            </a:r>
          </a:p>
          <a:p>
            <a:pPr lvl="1"/>
            <a:r>
              <a:rPr lang="en-US" sz="1600" dirty="0"/>
              <a:t>Password remembering forces users not to choose the same passwords over and over.</a:t>
            </a:r>
          </a:p>
          <a:p>
            <a:r>
              <a:rPr lang="en-US" sz="1800" dirty="0"/>
              <a:t>Password reuse</a:t>
            </a:r>
          </a:p>
          <a:p>
            <a:pPr lvl="1"/>
            <a:r>
              <a:rPr lang="en-US" sz="1600" dirty="0"/>
              <a:t>Prevents person from using same password for multiple accounts.</a:t>
            </a:r>
          </a:p>
          <a:p>
            <a:pPr lvl="1"/>
            <a:r>
              <a:rPr lang="en-US" sz="1600" dirty="0"/>
              <a:t>If one account is compromised, the others are at risk.</a:t>
            </a:r>
          </a:p>
          <a:p>
            <a:pPr lvl="1"/>
            <a:r>
              <a:rPr lang="en-US" sz="1600" dirty="0"/>
              <a:t>Not fully enforceable on a technical level.</a:t>
            </a:r>
          </a:p>
        </p:txBody>
      </p:sp>
    </p:spTree>
    <p:extLst>
      <p:ext uri="{BB962C8B-B14F-4D97-AF65-F5344CB8AC3E}">
        <p14:creationId xmlns:p14="http://schemas.microsoft.com/office/powerpoint/2010/main" val="272260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Multiple Accounts</a:t>
            </a:r>
          </a:p>
        </p:txBody>
      </p:sp>
      <p:sp>
        <p:nvSpPr>
          <p:cNvPr id="2" name="Slide Number Placeholder 1"/>
          <p:cNvSpPr>
            <a:spLocks noGrp="1"/>
          </p:cNvSpPr>
          <p:nvPr>
            <p:ph type="sldNum" sz="quarter" idx="4"/>
          </p:nvPr>
        </p:nvSpPr>
        <p:spPr/>
        <p:txBody>
          <a:bodyPr/>
          <a:lstStyle/>
          <a:p>
            <a:fld id="{A8160BDD-7155-D744-B749-9730458604AD}" type="slidenum">
              <a:rPr lang="en-US" smtClean="0"/>
              <a:pPr/>
              <a:t>43</a:t>
            </a:fld>
            <a:endParaRPr lang="en-US" dirty="0"/>
          </a:p>
        </p:txBody>
      </p:sp>
      <p:sp>
        <p:nvSpPr>
          <p:cNvPr id="3" name="Content Placeholder 2"/>
          <p:cNvSpPr>
            <a:spLocks noGrp="1"/>
          </p:cNvSpPr>
          <p:nvPr>
            <p:ph idx="1"/>
          </p:nvPr>
        </p:nvSpPr>
        <p:spPr>
          <a:xfrm>
            <a:off x="341924" y="1307130"/>
            <a:ext cx="8460152" cy="3998966"/>
          </a:xfrm>
        </p:spPr>
        <p:txBody>
          <a:bodyPr/>
          <a:lstStyle/>
          <a:p>
            <a:r>
              <a:rPr lang="en-US" sz="1800" dirty="0"/>
              <a:t>A user has several accounts on the same system.</a:t>
            </a:r>
          </a:p>
          <a:p>
            <a:r>
              <a:rPr lang="en-US" sz="1800" dirty="0"/>
              <a:t>Accounts differ by level of access and/or role.</a:t>
            </a:r>
          </a:p>
          <a:p>
            <a:r>
              <a:rPr lang="en-US" sz="1800" dirty="0"/>
              <a:t>Issues:</a:t>
            </a:r>
          </a:p>
          <a:p>
            <a:pPr lvl="1"/>
            <a:r>
              <a:rPr lang="en-US" sz="1600" dirty="0"/>
              <a:t>Lack of user awareness of accounts.</a:t>
            </a:r>
          </a:p>
          <a:p>
            <a:pPr lvl="1"/>
            <a:r>
              <a:rPr lang="en-US" sz="1600" dirty="0"/>
              <a:t>Assigning right level of access for each account.</a:t>
            </a:r>
          </a:p>
          <a:p>
            <a:pPr lvl="1"/>
            <a:r>
              <a:rPr lang="en-US" sz="1600" dirty="0"/>
              <a:t>Managing privileges and data replication for each account.</a:t>
            </a:r>
          </a:p>
          <a:p>
            <a:r>
              <a:rPr lang="en-US" sz="1800" dirty="0"/>
              <a:t>Common use case for multiple accounts:</a:t>
            </a:r>
          </a:p>
          <a:p>
            <a:pPr lvl="1"/>
            <a:r>
              <a:rPr lang="en-US" sz="1600" dirty="0"/>
              <a:t>Admins have an admin account and a standard user account.</a:t>
            </a:r>
          </a:p>
          <a:p>
            <a:pPr lvl="1"/>
            <a:r>
              <a:rPr lang="en-US" sz="1600" dirty="0"/>
              <a:t>User account is for daily, non-privileged work.</a:t>
            </a:r>
          </a:p>
          <a:p>
            <a:pPr lvl="1"/>
            <a:r>
              <a:rPr lang="en-US" sz="1600" dirty="0"/>
              <a:t>Admin account is for configuring systems and other accounts.</a:t>
            </a:r>
          </a:p>
          <a:p>
            <a:pPr lvl="1"/>
            <a:r>
              <a:rPr lang="en-US" sz="1600" dirty="0"/>
              <a:t>The admin may need to switch between accounts quickly and easily.</a:t>
            </a:r>
          </a:p>
          <a:p>
            <a:pPr lvl="1"/>
            <a:r>
              <a:rPr lang="en-US" sz="1600" dirty="0"/>
              <a:t>May be challenging to support account switching without disruption.</a:t>
            </a:r>
          </a:p>
        </p:txBody>
      </p:sp>
    </p:spTree>
    <p:extLst>
      <p:ext uri="{BB962C8B-B14F-4D97-AF65-F5344CB8AC3E}">
        <p14:creationId xmlns:p14="http://schemas.microsoft.com/office/powerpoint/2010/main" val="42264102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Shared Accounts</a:t>
            </a:r>
          </a:p>
        </p:txBody>
      </p:sp>
      <p:sp>
        <p:nvSpPr>
          <p:cNvPr id="2" name="Slide Number Placeholder 1"/>
          <p:cNvSpPr>
            <a:spLocks noGrp="1"/>
          </p:cNvSpPr>
          <p:nvPr>
            <p:ph type="sldNum" sz="quarter" idx="4"/>
          </p:nvPr>
        </p:nvSpPr>
        <p:spPr/>
        <p:txBody>
          <a:bodyPr/>
          <a:lstStyle/>
          <a:p>
            <a:fld id="{A8160BDD-7155-D744-B749-9730458604AD}" type="slidenum">
              <a:rPr lang="en-US" smtClean="0"/>
              <a:pPr/>
              <a:t>44</a:t>
            </a:fld>
            <a:endParaRPr lang="en-US" dirty="0"/>
          </a:p>
        </p:txBody>
      </p:sp>
      <p:sp>
        <p:nvSpPr>
          <p:cNvPr id="6" name="Content Placeholder 5"/>
          <p:cNvSpPr>
            <a:spLocks noGrp="1"/>
          </p:cNvSpPr>
          <p:nvPr>
            <p:ph idx="1"/>
          </p:nvPr>
        </p:nvSpPr>
        <p:spPr/>
        <p:txBody>
          <a:bodyPr/>
          <a:lstStyle/>
          <a:p>
            <a:r>
              <a:rPr lang="en-US" sz="2000" dirty="0"/>
              <a:t>Accessed by more than one user or resource.</a:t>
            </a:r>
          </a:p>
          <a:p>
            <a:r>
              <a:rPr lang="en-US" sz="2000" dirty="0"/>
              <a:t>Not associated with an individual, but rather a role or purpose.</a:t>
            </a:r>
          </a:p>
          <a:p>
            <a:r>
              <a:rPr lang="en-US" sz="2000" dirty="0"/>
              <a:t>Examples:</a:t>
            </a:r>
          </a:p>
          <a:p>
            <a:pPr lvl="1"/>
            <a:r>
              <a:rPr lang="en-US" sz="1800" dirty="0"/>
              <a:t>Guest or generic accounts.</a:t>
            </a:r>
          </a:p>
          <a:p>
            <a:pPr lvl="1"/>
            <a:r>
              <a:rPr lang="en-US" sz="1800" dirty="0"/>
              <a:t>Temporary contractor accounts.</a:t>
            </a:r>
          </a:p>
          <a:p>
            <a:pPr lvl="1"/>
            <a:r>
              <a:rPr lang="en-US" sz="1800" dirty="0"/>
              <a:t>Admin accounts for a group.</a:t>
            </a:r>
          </a:p>
          <a:p>
            <a:pPr lvl="1"/>
            <a:r>
              <a:rPr lang="en-US" sz="1800" dirty="0"/>
              <a:t>Batch process accounts.</a:t>
            </a:r>
          </a:p>
          <a:p>
            <a:r>
              <a:rPr lang="en-US" sz="2000" dirty="0"/>
              <a:t>Inherently risky, as it is difficult to hold individuals accountable.</a:t>
            </a:r>
          </a:p>
          <a:p>
            <a:r>
              <a:rPr lang="en-US" sz="2000" dirty="0"/>
              <a:t>Users may become careless.</a:t>
            </a:r>
          </a:p>
          <a:p>
            <a:r>
              <a:rPr lang="en-US" sz="2000" dirty="0"/>
              <a:t>Password changes may also be difficult to manage.</a:t>
            </a:r>
          </a:p>
          <a:p>
            <a:r>
              <a:rPr lang="en-US" sz="2000" dirty="0"/>
              <a:t>If you use shared accounts, be discreet with access privileges.</a:t>
            </a:r>
          </a:p>
        </p:txBody>
      </p:sp>
    </p:spTree>
    <p:extLst>
      <p:ext uri="{BB962C8B-B14F-4D97-AF65-F5344CB8AC3E}">
        <p14:creationId xmlns:p14="http://schemas.microsoft.com/office/powerpoint/2010/main" val="34985275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Account Management Security Controls</a:t>
            </a:r>
          </a:p>
        </p:txBody>
      </p:sp>
      <p:sp>
        <p:nvSpPr>
          <p:cNvPr id="2" name="Slide Number Placeholder 1"/>
          <p:cNvSpPr>
            <a:spLocks noGrp="1"/>
          </p:cNvSpPr>
          <p:nvPr>
            <p:ph type="sldNum" sz="quarter" idx="4"/>
          </p:nvPr>
        </p:nvSpPr>
        <p:spPr/>
        <p:txBody>
          <a:bodyPr/>
          <a:lstStyle/>
          <a:p>
            <a:fld id="{A8160BDD-7155-D744-B749-9730458604AD}" type="slidenum">
              <a:rPr lang="en-US" smtClean="0"/>
              <a:pPr/>
              <a:t>45</a:t>
            </a:fld>
            <a:endParaRPr lang="en-US" dirty="0"/>
          </a:p>
        </p:txBody>
      </p:sp>
      <p:graphicFrame>
        <p:nvGraphicFramePr>
          <p:cNvPr id="7" name="Group 23"/>
          <p:cNvGraphicFramePr>
            <a:graphicFrameLocks noGrp="1"/>
          </p:cNvGraphicFramePr>
          <p:nvPr/>
        </p:nvGraphicFramePr>
        <p:xfrm>
          <a:off x="639641" y="1334499"/>
          <a:ext cx="7864718" cy="4943856"/>
        </p:xfrm>
        <a:graphic>
          <a:graphicData uri="http://schemas.openxmlformats.org/drawingml/2006/table">
            <a:tbl>
              <a:tblPr/>
              <a:tblGrid>
                <a:gridCol w="2057400">
                  <a:extLst>
                    <a:ext uri="{9D8B030D-6E8A-4147-A177-3AD203B41FA5}">
                      <a16:colId xmlns:a16="http://schemas.microsoft.com/office/drawing/2014/main" val="20000"/>
                    </a:ext>
                  </a:extLst>
                </a:gridCol>
                <a:gridCol w="5807318">
                  <a:extLst>
                    <a:ext uri="{9D8B030D-6E8A-4147-A177-3AD203B41FA5}">
                      <a16:colId xmlns:a16="http://schemas.microsoft.com/office/drawing/2014/main" val="20001"/>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Control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Calibri"/>
                          <a:cs typeface="Calibri"/>
                        </a:rPr>
                        <a:t>Standard naming conventions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Reduce confusion by naming accounts consistently.</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Refrain from using nicknames or anonymous user names.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Account maintenance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You will need to modify or remove accounts.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Have a plan in place to avoid missing necessary changes.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Onboarding/offboarding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New employees should have new accounts in a timely manner.</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Terminated employee accounts should be removed as soon as possible.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Access recertification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Perform regular permissions audits to uphold least privilege.</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Can help you identify what accounts need modification.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321505067"/>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Usage auditing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You should also monitor how accounts are used.</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Can help you spot malicious behavior.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161268722"/>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Group-based access control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Place users into groups for easier management.</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Helps you understand each user's job function.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832887556"/>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Location-based policies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Restrict physical and virtual locations from which users gain access.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Can help mitigate remote attacks from unknown sources.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9934055"/>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Time-of-day restrictions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Attackers may gain access during off-hours to avoid detection.</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Restrict access to only when the employee is working.</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4165320295"/>
                  </a:ext>
                </a:extLst>
              </a:tr>
            </a:tbl>
          </a:graphicData>
        </a:graphic>
      </p:graphicFrame>
    </p:spTree>
    <p:extLst>
      <p:ext uri="{BB962C8B-B14F-4D97-AF65-F5344CB8AC3E}">
        <p14:creationId xmlns:p14="http://schemas.microsoft.com/office/powerpoint/2010/main" val="691130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Credential Management</a:t>
            </a:r>
          </a:p>
        </p:txBody>
      </p:sp>
      <p:sp>
        <p:nvSpPr>
          <p:cNvPr id="2" name="Slide Number Placeholder 1"/>
          <p:cNvSpPr>
            <a:spLocks noGrp="1"/>
          </p:cNvSpPr>
          <p:nvPr>
            <p:ph type="sldNum" sz="quarter" idx="4"/>
          </p:nvPr>
        </p:nvSpPr>
        <p:spPr/>
        <p:txBody>
          <a:bodyPr/>
          <a:lstStyle/>
          <a:p>
            <a:fld id="{A8160BDD-7155-D744-B749-9730458604AD}" type="slidenum">
              <a:rPr lang="en-US" smtClean="0"/>
              <a:pPr/>
              <a:t>46</a:t>
            </a:fld>
            <a:endParaRPr lang="en-US" dirty="0"/>
          </a:p>
        </p:txBody>
      </p:sp>
      <p:sp>
        <p:nvSpPr>
          <p:cNvPr id="3" name="Content Placeholder 2"/>
          <p:cNvSpPr>
            <a:spLocks noGrp="1"/>
          </p:cNvSpPr>
          <p:nvPr>
            <p:ph idx="1"/>
          </p:nvPr>
        </p:nvSpPr>
        <p:spPr>
          <a:xfrm>
            <a:off x="341925" y="2590800"/>
            <a:ext cx="3696675" cy="3632200"/>
          </a:xfrm>
        </p:spPr>
        <p:txBody>
          <a:bodyPr>
            <a:normAutofit fontScale="92500" lnSpcReduction="10000"/>
          </a:bodyPr>
          <a:lstStyle/>
          <a:p>
            <a:r>
              <a:rPr lang="en-US" dirty="0"/>
              <a:t>Stores credentials in an encrypted database.</a:t>
            </a:r>
          </a:p>
          <a:p>
            <a:r>
              <a:rPr lang="en-US" dirty="0"/>
              <a:t>User can retrieve credentials when needed.</a:t>
            </a:r>
          </a:p>
          <a:p>
            <a:r>
              <a:rPr lang="en-US" dirty="0"/>
              <a:t>Credential managers can automatically fill in forms with user names/passwords.</a:t>
            </a:r>
          </a:p>
          <a:p>
            <a:r>
              <a:rPr lang="en-US" dirty="0"/>
              <a:t>Doesn't protect against weak passwords being stolen.</a:t>
            </a:r>
          </a:p>
          <a:p>
            <a:r>
              <a:rPr lang="en-US" dirty="0"/>
              <a:t>If database is password-protected, the master password must be secured.</a:t>
            </a:r>
          </a:p>
          <a:p>
            <a:r>
              <a:rPr lang="en-US" dirty="0"/>
              <a:t>Use MFA with credential managers for best results.</a:t>
            </a:r>
          </a:p>
        </p:txBody>
      </p:sp>
      <p:sp>
        <p:nvSpPr>
          <p:cNvPr id="5"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b="1" dirty="0">
                <a:solidFill>
                  <a:schemeClr val="accent5">
                    <a:lumMod val="75000"/>
                  </a:schemeClr>
                </a:solidFill>
              </a:rPr>
              <a:t>Credential Manager</a:t>
            </a:r>
            <a:r>
              <a:rPr lang="en-US" dirty="0">
                <a:solidFill>
                  <a:schemeClr val="accent5">
                    <a:lumMod val="75000"/>
                  </a:schemeClr>
                </a:solidFill>
              </a:rPr>
              <a:t>: A tool that stores and organizes account credentials.</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529562"/>
            <a:ext cx="1038673" cy="9088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4572000" y="2971800"/>
            <a:ext cx="4382184" cy="2866378"/>
          </a:xfrm>
          <a:prstGeom prst="rect">
            <a:avLst/>
          </a:prstGeom>
        </p:spPr>
      </p:pic>
    </p:spTree>
    <p:extLst>
      <p:ext uri="{BB962C8B-B14F-4D97-AF65-F5344CB8AC3E}">
        <p14:creationId xmlns:p14="http://schemas.microsoft.com/office/powerpoint/2010/main" val="35901977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Group Policy</a:t>
            </a:r>
          </a:p>
        </p:txBody>
      </p:sp>
      <p:sp>
        <p:nvSpPr>
          <p:cNvPr id="2" name="Slide Number Placeholder 1"/>
          <p:cNvSpPr>
            <a:spLocks noGrp="1"/>
          </p:cNvSpPr>
          <p:nvPr>
            <p:ph type="sldNum" sz="quarter" idx="4"/>
          </p:nvPr>
        </p:nvSpPr>
        <p:spPr/>
        <p:txBody>
          <a:bodyPr/>
          <a:lstStyle/>
          <a:p>
            <a:fld id="{A8160BDD-7155-D744-B749-9730458604AD}" type="slidenum">
              <a:rPr lang="en-US" smtClean="0"/>
              <a:pPr/>
              <a:t>47</a:t>
            </a:fld>
            <a:endParaRPr lang="en-US" dirty="0"/>
          </a:p>
        </p:txBody>
      </p:sp>
      <p:sp>
        <p:nvSpPr>
          <p:cNvPr id="3" name="Content Placeholder 2"/>
          <p:cNvSpPr>
            <a:spLocks noGrp="1"/>
          </p:cNvSpPr>
          <p:nvPr>
            <p:ph idx="1"/>
          </p:nvPr>
        </p:nvSpPr>
        <p:spPr/>
        <p:txBody>
          <a:bodyPr/>
          <a:lstStyle/>
          <a:p>
            <a:r>
              <a:rPr lang="en-US" sz="1800" dirty="0"/>
              <a:t>Provides methods for managing account security across a Windows domain:</a:t>
            </a:r>
          </a:p>
          <a:p>
            <a:pPr lvl="1"/>
            <a:r>
              <a:rPr lang="en-US" sz="1600" dirty="0"/>
              <a:t>Enforcing password length, complexity, age, etc.</a:t>
            </a:r>
          </a:p>
          <a:p>
            <a:pPr lvl="1"/>
            <a:r>
              <a:rPr lang="en-US" sz="1600" dirty="0"/>
              <a:t>Enforcing account lockout thresholds/durations.</a:t>
            </a:r>
          </a:p>
          <a:p>
            <a:pPr lvl="1"/>
            <a:r>
              <a:rPr lang="en-US" sz="1600" dirty="0"/>
              <a:t>Storing account passwords using encryption.</a:t>
            </a:r>
          </a:p>
          <a:p>
            <a:pPr lvl="1"/>
            <a:r>
              <a:rPr lang="en-US" sz="1600" dirty="0"/>
              <a:t>Enforcing Kerberos logon restrictions and ticket lifetimes.</a:t>
            </a:r>
          </a:p>
          <a:p>
            <a:pPr lvl="1"/>
            <a:r>
              <a:rPr lang="en-US" sz="1600" dirty="0"/>
              <a:t>Auditing account management events.</a:t>
            </a:r>
          </a:p>
          <a:p>
            <a:pPr lvl="1"/>
            <a:r>
              <a:rPr lang="en-US" sz="1600" dirty="0"/>
              <a:t>Assigning specific rights to individual or group accounts.</a:t>
            </a:r>
          </a:p>
        </p:txBody>
      </p:sp>
      <p:pic>
        <p:nvPicPr>
          <p:cNvPr id="5" name="Picture 4"/>
          <p:cNvPicPr>
            <a:picLocks noChangeAspect="1"/>
          </p:cNvPicPr>
          <p:nvPr/>
        </p:nvPicPr>
        <p:blipFill>
          <a:blip r:embed="rId2"/>
          <a:stretch>
            <a:fillRect/>
          </a:stretch>
        </p:blipFill>
        <p:spPr>
          <a:xfrm>
            <a:off x="2100199" y="3566666"/>
            <a:ext cx="4943602" cy="2878804"/>
          </a:xfrm>
          <a:prstGeom prst="rect">
            <a:avLst/>
          </a:prstGeom>
        </p:spPr>
      </p:pic>
    </p:spTree>
    <p:extLst>
      <p:ext uri="{BB962C8B-B14F-4D97-AF65-F5344CB8AC3E}">
        <p14:creationId xmlns:p14="http://schemas.microsoft.com/office/powerpoint/2010/main" val="2883727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Identity Federation</a:t>
            </a:r>
          </a:p>
        </p:txBody>
      </p:sp>
      <p:sp>
        <p:nvSpPr>
          <p:cNvPr id="2" name="Slide Number Placeholder 1"/>
          <p:cNvSpPr>
            <a:spLocks noGrp="1"/>
          </p:cNvSpPr>
          <p:nvPr>
            <p:ph type="sldNum" sz="quarter" idx="4"/>
          </p:nvPr>
        </p:nvSpPr>
        <p:spPr/>
        <p:txBody>
          <a:bodyPr/>
          <a:lstStyle/>
          <a:p>
            <a:fld id="{A8160BDD-7155-D744-B749-9730458604AD}" type="slidenum">
              <a:rPr lang="en-US" smtClean="0"/>
              <a:pPr/>
              <a:t>48</a:t>
            </a:fld>
            <a:endParaRPr lang="en-US" dirty="0"/>
          </a:p>
        </p:txBody>
      </p:sp>
      <p:sp>
        <p:nvSpPr>
          <p:cNvPr id="3" name="Content Placeholder 2"/>
          <p:cNvSpPr>
            <a:spLocks noGrp="1"/>
          </p:cNvSpPr>
          <p:nvPr>
            <p:ph idx="1"/>
          </p:nvPr>
        </p:nvSpPr>
        <p:spPr>
          <a:xfrm>
            <a:off x="341925" y="2526666"/>
            <a:ext cx="4234957" cy="3696333"/>
          </a:xfrm>
        </p:spPr>
        <p:txBody>
          <a:bodyPr/>
          <a:lstStyle/>
          <a:p>
            <a:r>
              <a:rPr lang="en-US" sz="1600" dirty="0"/>
              <a:t>Encompasses all policies and protocols that contribute to such an identity.</a:t>
            </a:r>
          </a:p>
          <a:p>
            <a:r>
              <a:rPr lang="en-US" sz="1600" dirty="0"/>
              <a:t>Provides centralized management structure for identities.</a:t>
            </a:r>
          </a:p>
          <a:p>
            <a:r>
              <a:rPr lang="en-US" sz="1600" dirty="0"/>
              <a:t>Streamlines user experience into a single account.</a:t>
            </a:r>
          </a:p>
          <a:p>
            <a:r>
              <a:rPr lang="en-US" sz="1600" dirty="0"/>
              <a:t>Can create a single point of compromise.</a:t>
            </a:r>
          </a:p>
          <a:p>
            <a:r>
              <a:rPr lang="en-US" sz="1600" dirty="0"/>
              <a:t>SSO is a subset of federation:</a:t>
            </a:r>
          </a:p>
          <a:p>
            <a:pPr lvl="1"/>
            <a:r>
              <a:rPr lang="en-US" sz="1400" dirty="0"/>
              <a:t>Eliminates need to sign in more than once.</a:t>
            </a:r>
          </a:p>
          <a:p>
            <a:pPr lvl="1"/>
            <a:r>
              <a:rPr lang="en-US" sz="1400" dirty="0"/>
              <a:t>Not all federated identities use SSO.</a:t>
            </a:r>
          </a:p>
        </p:txBody>
      </p:sp>
      <p:grpSp>
        <p:nvGrpSpPr>
          <p:cNvPr id="17" name="Group 16"/>
          <p:cNvGrpSpPr>
            <a:grpSpLocks noChangeAspect="1"/>
          </p:cNvGrpSpPr>
          <p:nvPr/>
        </p:nvGrpSpPr>
        <p:grpSpPr>
          <a:xfrm>
            <a:off x="4567357" y="2895600"/>
            <a:ext cx="4257655" cy="2653727"/>
            <a:chOff x="811213" y="1703388"/>
            <a:chExt cx="7270750" cy="4531739"/>
          </a:xfrm>
        </p:grpSpPr>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4888" y="3094038"/>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blog.onedrive.com/wp-content/uploads/2014/01/OneDrive-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8788" y="1703388"/>
              <a:ext cx="2543175" cy="80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descr="http://upload.wikimedia.org/wikipedia/en/f/f5/NewXboxLive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8050" y="5035550"/>
              <a:ext cx="15970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83"/>
            <p:cNvSpPr>
              <a:spLocks noChangeShapeType="1"/>
            </p:cNvSpPr>
            <p:nvPr/>
          </p:nvSpPr>
          <p:spPr bwMode="auto">
            <a:xfrm flipH="1">
              <a:off x="2447925" y="4618038"/>
              <a:ext cx="1096963" cy="9271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0" name="Line 83"/>
            <p:cNvSpPr>
              <a:spLocks noChangeShapeType="1"/>
            </p:cNvSpPr>
            <p:nvPr/>
          </p:nvSpPr>
          <p:spPr bwMode="auto">
            <a:xfrm>
              <a:off x="5068888" y="4618038"/>
              <a:ext cx="992187" cy="9271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1" name="Line 83"/>
            <p:cNvSpPr>
              <a:spLocks noChangeShapeType="1"/>
            </p:cNvSpPr>
            <p:nvPr/>
          </p:nvSpPr>
          <p:spPr bwMode="auto">
            <a:xfrm flipH="1" flipV="1">
              <a:off x="2728913" y="2335213"/>
              <a:ext cx="815975" cy="7588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2" name="Line 83"/>
            <p:cNvSpPr>
              <a:spLocks noChangeShapeType="1"/>
            </p:cNvSpPr>
            <p:nvPr/>
          </p:nvSpPr>
          <p:spPr bwMode="auto">
            <a:xfrm flipV="1">
              <a:off x="5068888" y="2335213"/>
              <a:ext cx="992187" cy="782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13" name="TextBox 4"/>
            <p:cNvSpPr txBox="1">
              <a:spLocks noChangeArrowheads="1"/>
            </p:cNvSpPr>
            <p:nvPr/>
          </p:nvSpPr>
          <p:spPr bwMode="auto">
            <a:xfrm>
              <a:off x="3544888" y="4618038"/>
              <a:ext cx="1524000" cy="84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009DDC"/>
                </a:buClr>
                <a:buFont typeface="Wingdings" pitchFamily="2" charset="2"/>
                <a:buChar char="§"/>
                <a:defRPr sz="1600" b="1">
                  <a:solidFill>
                    <a:schemeClr val="tx1"/>
                  </a:solidFill>
                  <a:latin typeface="Arial" charset="0"/>
                </a:defRPr>
              </a:lvl1pPr>
              <a:lvl2pPr marL="742950" indent="-285750">
                <a:spcBef>
                  <a:spcPct val="20000"/>
                </a:spcBef>
                <a:buClr>
                  <a:srgbClr val="009DDC"/>
                </a:buClr>
                <a:buFont typeface="Wingdings" pitchFamily="2" charset="2"/>
                <a:buChar char="§"/>
                <a:defRPr sz="1400">
                  <a:solidFill>
                    <a:schemeClr val="tx1"/>
                  </a:solidFill>
                  <a:latin typeface="Arial" charset="0"/>
                </a:defRPr>
              </a:lvl2pPr>
              <a:lvl3pPr marL="1143000" indent="-228600">
                <a:spcBef>
                  <a:spcPct val="20000"/>
                </a:spcBef>
                <a:buClr>
                  <a:srgbClr val="009DDC"/>
                </a:buClr>
                <a:buFont typeface="Wingdings" pitchFamily="2" charset="2"/>
                <a:buChar char="§"/>
                <a:defRPr sz="1100">
                  <a:solidFill>
                    <a:schemeClr val="tx1"/>
                  </a:solidFill>
                  <a:latin typeface="Arial" charset="0"/>
                </a:defRPr>
              </a:lvl3pPr>
              <a:lvl4pPr marL="1600200" indent="-228600">
                <a:spcBef>
                  <a:spcPct val="20000"/>
                </a:spcBef>
                <a:buClr>
                  <a:srgbClr val="009DDC"/>
                </a:buClr>
                <a:buFont typeface="Wingdings" pitchFamily="2" charset="2"/>
                <a:buChar char="§"/>
                <a:defRPr sz="1100">
                  <a:solidFill>
                    <a:schemeClr val="tx1"/>
                  </a:solidFill>
                  <a:latin typeface="Arial" charset="0"/>
                </a:defRPr>
              </a:lvl4pPr>
              <a:lvl5pPr marL="2057400" indent="-228600">
                <a:spcBef>
                  <a:spcPct val="20000"/>
                </a:spcBef>
                <a:buClr>
                  <a:srgbClr val="009DDC"/>
                </a:buClr>
                <a:buFont typeface="Wingdings" pitchFamily="2" charset="2"/>
                <a:buChar char="§"/>
                <a:defRPr sz="1100">
                  <a:solidFill>
                    <a:schemeClr val="tx1"/>
                  </a:solidFill>
                  <a:latin typeface="Arial" charset="0"/>
                </a:defRPr>
              </a:lvl5pPr>
              <a:lvl6pPr marL="25146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6pPr>
              <a:lvl7pPr marL="29718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7pPr>
              <a:lvl8pPr marL="34290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8pPr>
              <a:lvl9pPr marL="3886200" indent="-228600" eaLnBrk="0" fontAlgn="base" hangingPunct="0">
                <a:spcBef>
                  <a:spcPct val="20000"/>
                </a:spcBef>
                <a:spcAft>
                  <a:spcPct val="0"/>
                </a:spcAft>
                <a:buClr>
                  <a:srgbClr val="009DDC"/>
                </a:buClr>
                <a:buFont typeface="Wingdings" pitchFamily="2" charset="2"/>
                <a:buChar char="§"/>
                <a:defRPr sz="1100">
                  <a:solidFill>
                    <a:schemeClr val="tx1"/>
                  </a:solidFill>
                  <a:latin typeface="Arial" charset="0"/>
                </a:defRPr>
              </a:lvl9pPr>
            </a:lstStyle>
            <a:p>
              <a:pPr algn="ctr">
                <a:spcBef>
                  <a:spcPct val="0"/>
                </a:spcBef>
                <a:buClrTx/>
                <a:buFontTx/>
                <a:buNone/>
              </a:pPr>
              <a:r>
                <a:rPr lang="en-US" altLang="en-US" sz="1300" dirty="0">
                  <a:latin typeface="+mj-lt"/>
                </a:rPr>
                <a:t>Microsoft Account</a:t>
              </a:r>
            </a:p>
          </p:txBody>
        </p:sp>
        <p:pic>
          <p:nvPicPr>
            <p:cNvPr id="15" name="Picture 14"/>
            <p:cNvPicPr>
              <a:picLocks noChangeAspect="1"/>
            </p:cNvPicPr>
            <p:nvPr/>
          </p:nvPicPr>
          <p:blipFill>
            <a:blip r:embed="rId5"/>
            <a:stretch>
              <a:fillRect/>
            </a:stretch>
          </p:blipFill>
          <p:spPr>
            <a:xfrm>
              <a:off x="811213" y="5325489"/>
              <a:ext cx="2728913" cy="909638"/>
            </a:xfrm>
            <a:prstGeom prst="rect">
              <a:avLst/>
            </a:prstGeom>
          </p:spPr>
        </p:pic>
        <p:pic>
          <p:nvPicPr>
            <p:cNvPr id="16" name="Picture 15"/>
            <p:cNvPicPr>
              <a:picLocks noChangeAspect="1"/>
            </p:cNvPicPr>
            <p:nvPr/>
          </p:nvPicPr>
          <p:blipFill>
            <a:blip r:embed="rId6"/>
            <a:stretch>
              <a:fillRect/>
            </a:stretch>
          </p:blipFill>
          <p:spPr>
            <a:xfrm>
              <a:off x="1038227" y="1897503"/>
              <a:ext cx="2309812" cy="413456"/>
            </a:xfrm>
            <a:prstGeom prst="rect">
              <a:avLst/>
            </a:prstGeom>
          </p:spPr>
        </p:pic>
      </p:grpSp>
      <p:sp>
        <p:nvSpPr>
          <p:cNvPr id="31" name="Content Placeholder 2"/>
          <p:cNvSpPr txBox="1">
            <a:spLocks/>
          </p:cNvSpPr>
          <p:nvPr/>
        </p:nvSpPr>
        <p:spPr>
          <a:xfrm>
            <a:off x="1752600" y="1612404"/>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5">
                    <a:lumMod val="75000"/>
                  </a:schemeClr>
                </a:solidFill>
              </a:rPr>
              <a:t>The practice of linking a single identity across multiple disparate identity management systems.</a:t>
            </a:r>
          </a:p>
        </p:txBody>
      </p:sp>
      <p:pic>
        <p:nvPicPr>
          <p:cNvPr id="32" name="Picture 100" descr="boo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600" y="1529562"/>
            <a:ext cx="1038673" cy="908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361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Identity Federation Methods</a:t>
            </a:r>
          </a:p>
        </p:txBody>
      </p:sp>
      <p:sp>
        <p:nvSpPr>
          <p:cNvPr id="2" name="Slide Number Placeholder 1"/>
          <p:cNvSpPr>
            <a:spLocks noGrp="1"/>
          </p:cNvSpPr>
          <p:nvPr>
            <p:ph type="sldNum" sz="quarter" idx="4"/>
          </p:nvPr>
        </p:nvSpPr>
        <p:spPr/>
        <p:txBody>
          <a:bodyPr/>
          <a:lstStyle/>
          <a:p>
            <a:fld id="{A8160BDD-7155-D744-B749-9730458604AD}" type="slidenum">
              <a:rPr lang="en-US" smtClean="0"/>
              <a:pPr/>
              <a:t>49</a:t>
            </a:fld>
            <a:endParaRPr lang="en-US" dirty="0"/>
          </a:p>
        </p:txBody>
      </p:sp>
      <p:graphicFrame>
        <p:nvGraphicFramePr>
          <p:cNvPr id="5" name="Group 23"/>
          <p:cNvGraphicFramePr>
            <a:graphicFrameLocks noGrp="1"/>
          </p:cNvGraphicFramePr>
          <p:nvPr/>
        </p:nvGraphicFramePr>
        <p:xfrm>
          <a:off x="437663" y="1295400"/>
          <a:ext cx="8268675" cy="4870704"/>
        </p:xfrm>
        <a:graphic>
          <a:graphicData uri="http://schemas.openxmlformats.org/drawingml/2006/table">
            <a:tbl>
              <a:tblPr/>
              <a:tblGrid>
                <a:gridCol w="2128571">
                  <a:extLst>
                    <a:ext uri="{9D8B030D-6E8A-4147-A177-3AD203B41FA5}">
                      <a16:colId xmlns:a16="http://schemas.microsoft.com/office/drawing/2014/main" val="20000"/>
                    </a:ext>
                  </a:extLst>
                </a:gridCol>
                <a:gridCol w="6140104">
                  <a:extLst>
                    <a:ext uri="{9D8B030D-6E8A-4147-A177-3AD203B41FA5}">
                      <a16:colId xmlns:a16="http://schemas.microsoft.com/office/drawing/2014/main" val="20001"/>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Identity Federation Method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Calibri"/>
                          <a:cs typeface="Calibri"/>
                        </a:rPr>
                        <a:t>SAML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XML-based framework for exchanging security-related information.</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Communicated in assertions over HTTPS.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Conveys identity of subjects and authorization decisions.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Clients request assertions from SAML authorities.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OpenID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An authentication method for participating sites.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User registers with OpenID system and signs in to sites with a single account.</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Site verifies identity with OpenID.</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Used by companies like Google and Amazon.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OAuth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Similar to OpenID, but provides authorization instead of authentication.</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Authorization server grants access token to user on behalf of a resource.</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User presents token to resource, which determines access rights.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Used by sites like Google, Twitter, and Facebook.</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a:ea typeface="+mn-ea"/>
                          <a:cs typeface="Calibri"/>
                        </a:rPr>
                        <a:t>Shibboleth</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Based on SAML and often used by universities or public service organizations.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User attempts to retrieve resources from Shibboleth-enabled site.</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Site sends SAML authentication info over URL queries.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a:ea typeface="+mn-ea"/>
                          <a:cs typeface="Calibri"/>
                        </a:rPr>
                        <a:t>User goes through an identity provider to authenticate using this SAML info.</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827782843"/>
                  </a:ext>
                </a:extLst>
              </a:tr>
            </a:tbl>
          </a:graphicData>
        </a:graphic>
      </p:graphicFrame>
    </p:spTree>
    <p:extLst>
      <p:ext uri="{BB962C8B-B14F-4D97-AF65-F5344CB8AC3E}">
        <p14:creationId xmlns:p14="http://schemas.microsoft.com/office/powerpoint/2010/main" val="2133558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696" y="82314"/>
            <a:ext cx="8455567" cy="844611"/>
          </a:xfrm>
        </p:spPr>
        <p:txBody>
          <a:bodyPr/>
          <a:lstStyle/>
          <a:p>
            <a:r>
              <a:rPr lang="en-US" sz="2400" b="1" u="sng" dirty="0">
                <a:solidFill>
                  <a:schemeClr val="tx1"/>
                </a:solidFill>
                <a:latin typeface="Century Gothic" panose="020B0502020202020204" pitchFamily="34" charset="0"/>
                <a:ea typeface="新細明體" pitchFamily="18" charset="-120"/>
              </a:rPr>
              <a:t>Benefits of Identity and Access Management</a:t>
            </a:r>
          </a:p>
        </p:txBody>
      </p:sp>
      <p:sp>
        <p:nvSpPr>
          <p:cNvPr id="2" name="Slide Number Placeholder 1"/>
          <p:cNvSpPr>
            <a:spLocks noGrp="1"/>
          </p:cNvSpPr>
          <p:nvPr>
            <p:ph type="sldNum" sz="quarter" idx="4"/>
          </p:nvPr>
        </p:nvSpPr>
        <p:spPr/>
        <p:txBody>
          <a:bodyPr/>
          <a:lstStyle/>
          <a:p>
            <a:fld id="{A8160BDD-7155-D744-B749-9730458604AD}" type="slidenum">
              <a:rPr lang="en-US" smtClean="0"/>
              <a:pPr/>
              <a:t>5</a:t>
            </a:fld>
            <a:endParaRPr lang="en-US" dirty="0"/>
          </a:p>
        </p:txBody>
      </p:sp>
      <p:sp>
        <p:nvSpPr>
          <p:cNvPr id="11" name="Rectangle 10">
            <a:extLst>
              <a:ext uri="{FF2B5EF4-FFF2-40B4-BE49-F238E27FC236}">
                <a16:creationId xmlns:a16="http://schemas.microsoft.com/office/drawing/2014/main" id="{097CB9D4-889C-40AA-9D0B-2AECD0124D14}"/>
              </a:ext>
            </a:extLst>
          </p:cNvPr>
          <p:cNvSpPr/>
          <p:nvPr/>
        </p:nvSpPr>
        <p:spPr bwMode="auto">
          <a:xfrm>
            <a:off x="226587" y="838545"/>
            <a:ext cx="8731909" cy="1180755"/>
          </a:xfrm>
          <a:prstGeom prst="rect">
            <a:avLst/>
          </a:prstGeom>
          <a:solidFill>
            <a:schemeClr val="tx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IAM technologies can be used to initiate, capture, record and manage user identities and their related access permissions in an automated manner. An organization gains the following IAM benefits:</a:t>
            </a:r>
          </a:p>
          <a:p>
            <a:pPr marL="0" marR="0" indent="0" algn="just" defTabSz="914400" rtl="0" eaLnBrk="1" fontAlgn="base" latinLnBrk="0" hangingPunct="1">
              <a:lnSpc>
                <a:spcPct val="100000"/>
              </a:lnSpc>
              <a:spcBef>
                <a:spcPct val="0"/>
              </a:spcBef>
              <a:spcAft>
                <a:spcPct val="0"/>
              </a:spcAft>
              <a:buClrTx/>
              <a:buSzTx/>
              <a:buFontTx/>
              <a:buNone/>
              <a:tabLst/>
            </a:pPr>
            <a:endPar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426A808C-0977-47A4-83C4-BD658057F601}"/>
              </a:ext>
            </a:extLst>
          </p:cNvPr>
          <p:cNvSpPr/>
          <p:nvPr/>
        </p:nvSpPr>
        <p:spPr bwMode="auto">
          <a:xfrm>
            <a:off x="239868" y="2212180"/>
            <a:ext cx="8731909" cy="4101617"/>
          </a:xfrm>
          <a:prstGeom prst="rect">
            <a:avLst/>
          </a:prstGeom>
          <a:solidFill>
            <a:schemeClr val="tx2">
              <a:lumMod val="20000"/>
              <a:lumOff val="8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b="1" i="0" u="none" strike="noStrike" cap="none" normalizeH="0" baseline="0" dirty="0">
                <a:ln>
                  <a:noFill/>
                </a:ln>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Access privileges are granted accordin</a:t>
            </a:r>
            <a:r>
              <a:rPr kumimoji="0" lang="en-US" b="0" i="0" u="none" strike="noStrike" cap="none" normalizeH="0" baseline="0" dirty="0">
                <a:ln>
                  <a:noFill/>
                </a:ln>
                <a:effectLst/>
                <a:latin typeface="Calibri" panose="020F0502020204030204" pitchFamily="34" charset="0"/>
                <a:cs typeface="Calibri" panose="020F0502020204030204" pitchFamily="34" charset="0"/>
              </a:rPr>
              <a:t>g to policy, and all individuals and services are properly authenticated, authorized, and audited.</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b="0" i="0" u="none" strike="noStrike" cap="none" normalizeH="0" baseline="0" dirty="0">
                <a:ln>
                  <a:noFill/>
                </a:ln>
                <a:effectLst/>
                <a:latin typeface="Calibri" panose="020F0502020204030204" pitchFamily="34" charset="0"/>
                <a:cs typeface="Calibri" panose="020F0502020204030204" pitchFamily="34" charset="0"/>
              </a:rPr>
              <a:t>Companies that properly manage identities </a:t>
            </a:r>
            <a:r>
              <a:rPr kumimoji="0" lang="en-US" b="1" i="0" u="none" strike="noStrike" cap="none" normalizeH="0" baseline="0" dirty="0">
                <a:ln>
                  <a:noFill/>
                </a:ln>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have greater control of user access</a:t>
            </a:r>
            <a:r>
              <a:rPr kumimoji="0" lang="en-US" b="0" i="0" u="none" strike="noStrike" cap="none" normalizeH="0" baseline="0" dirty="0">
                <a:ln>
                  <a:noFill/>
                </a:ln>
                <a:effectLst/>
                <a:latin typeface="Calibri" panose="020F0502020204030204" pitchFamily="34" charset="0"/>
                <a:cs typeface="Calibri" panose="020F0502020204030204" pitchFamily="34" charset="0"/>
              </a:rPr>
              <a:t>, which reduces the risk of internal and external data breaches.</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b="0" i="0" u="none" strike="noStrike" cap="none" normalizeH="0" baseline="0" dirty="0">
                <a:ln>
                  <a:noFill/>
                </a:ln>
                <a:effectLst/>
                <a:latin typeface="Calibri" panose="020F0502020204030204" pitchFamily="34" charset="0"/>
                <a:cs typeface="Calibri" panose="020F0502020204030204" pitchFamily="34" charset="0"/>
              </a:rPr>
              <a:t>Automating IAM systems </a:t>
            </a:r>
            <a:r>
              <a:rPr kumimoji="0" lang="en-US" b="1" i="0" u="none" strike="noStrike" cap="none" normalizeH="0" baseline="0" dirty="0">
                <a:ln>
                  <a:noFill/>
                </a:ln>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allow businesses to operate more efficiently </a:t>
            </a:r>
            <a:r>
              <a:rPr kumimoji="0" lang="en-US" b="0" i="0" u="none" strike="noStrike" cap="none" normalizeH="0" baseline="0" dirty="0">
                <a:ln>
                  <a:noFill/>
                </a:ln>
                <a:effectLst/>
                <a:latin typeface="Calibri" panose="020F0502020204030204" pitchFamily="34" charset="0"/>
                <a:cs typeface="Calibri" panose="020F0502020204030204" pitchFamily="34" charset="0"/>
              </a:rPr>
              <a:t>by decreasing the effort, time, and money that would be required to manually manage access to their networks.</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b="0" i="0" u="none" strike="noStrike" cap="none" normalizeH="0" baseline="0" dirty="0">
                <a:ln>
                  <a:noFill/>
                </a:ln>
                <a:effectLst/>
                <a:latin typeface="Calibri" panose="020F0502020204030204" pitchFamily="34" charset="0"/>
                <a:cs typeface="Calibri" panose="020F0502020204030204" pitchFamily="34" charset="0"/>
              </a:rPr>
              <a:t>In terms of security, the use of an IAM framework can make it easier </a:t>
            </a:r>
            <a:r>
              <a:rPr kumimoji="0" lang="en-US" b="1" i="0" u="none" strike="noStrike" cap="none" normalizeH="0" baseline="0" dirty="0">
                <a:ln>
                  <a:noFill/>
                </a:ln>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enforce policies </a:t>
            </a:r>
            <a:r>
              <a:rPr kumimoji="0" lang="en-US" b="0" i="0" u="none" strike="noStrike" cap="none" normalizeH="0" baseline="0" dirty="0">
                <a:ln>
                  <a:noFill/>
                </a:ln>
                <a:effectLst/>
                <a:latin typeface="Calibri" panose="020F0502020204030204" pitchFamily="34" charset="0"/>
                <a:cs typeface="Calibri" panose="020F0502020204030204" pitchFamily="34" charset="0"/>
              </a:rPr>
              <a:t>around user authentication, validation, and privileges, and address issues regarding privilege creep.</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b="0" i="0" u="none" strike="noStrike" cap="none" normalizeH="0" baseline="0" dirty="0">
                <a:ln>
                  <a:noFill/>
                </a:ln>
                <a:effectLst/>
                <a:latin typeface="Calibri" panose="020F0502020204030204" pitchFamily="34" charset="0"/>
                <a:cs typeface="Calibri" panose="020F0502020204030204" pitchFamily="34" charset="0"/>
              </a:rPr>
              <a:t>IAM systems help companies </a:t>
            </a:r>
            <a:r>
              <a:rPr kumimoji="0" lang="en-US" b="1" i="0" u="none" strike="noStrike" cap="none" normalizeH="0" baseline="0" dirty="0">
                <a:ln>
                  <a:noFill/>
                </a:ln>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better comply with government regulations </a:t>
            </a:r>
            <a:r>
              <a:rPr kumimoji="0" lang="en-US" b="0" i="0" u="none" strike="noStrike" cap="none" normalizeH="0" baseline="0" dirty="0">
                <a:ln>
                  <a:noFill/>
                </a:ln>
                <a:effectLst/>
                <a:latin typeface="Calibri" panose="020F0502020204030204" pitchFamily="34" charset="0"/>
                <a:cs typeface="Calibri" panose="020F0502020204030204" pitchFamily="34" charset="0"/>
              </a:rPr>
              <a:t>by allowing them to show corporate information is not being misused. Companies can also demonstrate that any data needed for auditing can be made available on demand.</a:t>
            </a:r>
          </a:p>
        </p:txBody>
      </p:sp>
    </p:spTree>
    <p:extLst>
      <p:ext uri="{BB962C8B-B14F-4D97-AF65-F5344CB8AC3E}">
        <p14:creationId xmlns:p14="http://schemas.microsoft.com/office/powerpoint/2010/main" val="2230866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Guidelines for Managing Accounts</a:t>
            </a:r>
          </a:p>
        </p:txBody>
      </p:sp>
      <p:sp>
        <p:nvSpPr>
          <p:cNvPr id="2" name="Slide Number Placeholder 1"/>
          <p:cNvSpPr>
            <a:spLocks noGrp="1"/>
          </p:cNvSpPr>
          <p:nvPr>
            <p:ph type="sldNum" sz="quarter" idx="4"/>
          </p:nvPr>
        </p:nvSpPr>
        <p:spPr/>
        <p:txBody>
          <a:bodyPr/>
          <a:lstStyle/>
          <a:p>
            <a:fld id="{A8160BDD-7155-D744-B749-9730458604AD}" type="slidenum">
              <a:rPr lang="en-US" smtClean="0"/>
              <a:pPr/>
              <a:t>50</a:t>
            </a:fld>
            <a:endParaRPr lang="en-US" dirty="0"/>
          </a:p>
        </p:txBody>
      </p:sp>
      <p:sp>
        <p:nvSpPr>
          <p:cNvPr id="3" name="Content Placeholder 2"/>
          <p:cNvSpPr>
            <a:spLocks noGrp="1"/>
          </p:cNvSpPr>
          <p:nvPr>
            <p:ph idx="1"/>
          </p:nvPr>
        </p:nvSpPr>
        <p:spPr/>
        <p:txBody>
          <a:bodyPr/>
          <a:lstStyle/>
          <a:p>
            <a:r>
              <a:rPr lang="en-US" sz="1800" dirty="0"/>
              <a:t>Uphold the principle of least privilege.</a:t>
            </a:r>
          </a:p>
          <a:p>
            <a:r>
              <a:rPr lang="en-US" sz="1800" dirty="0"/>
              <a:t>Draft an account policy and include all necessary requirements.</a:t>
            </a:r>
          </a:p>
          <a:p>
            <a:r>
              <a:rPr lang="en-US" sz="1800" dirty="0"/>
              <a:t>Verify that account request and approval procedures exist and are enforced.</a:t>
            </a:r>
          </a:p>
          <a:p>
            <a:r>
              <a:rPr lang="en-US" sz="1800" dirty="0"/>
              <a:t>Verify that account modification procedures exist and are enforced.</a:t>
            </a:r>
          </a:p>
          <a:p>
            <a:r>
              <a:rPr lang="en-US" sz="1800" dirty="0"/>
              <a:t>Draft a password policy and include strong password requirements.</a:t>
            </a:r>
          </a:p>
          <a:p>
            <a:r>
              <a:rPr lang="en-US" sz="1800" dirty="0"/>
              <a:t>Limit the use of multiple and shared accounts.</a:t>
            </a:r>
          </a:p>
          <a:p>
            <a:r>
              <a:rPr lang="en-US" sz="1800" dirty="0"/>
              <a:t>Implement account management controls like auditing and usage restrictions.</a:t>
            </a:r>
          </a:p>
          <a:p>
            <a:r>
              <a:rPr lang="en-US" sz="1800" dirty="0"/>
              <a:t>Store user names and passwords in encrypted databases.</a:t>
            </a:r>
          </a:p>
          <a:p>
            <a:r>
              <a:rPr lang="en-US" sz="1800" dirty="0"/>
              <a:t>Implement a group policy for wider access control.</a:t>
            </a:r>
          </a:p>
          <a:p>
            <a:r>
              <a:rPr lang="en-US" sz="1800" dirty="0"/>
              <a:t>Consider implementing an identity federation system.</a:t>
            </a:r>
          </a:p>
          <a:p>
            <a:r>
              <a:rPr lang="en-US" sz="1800" dirty="0"/>
              <a:t>Consider how a federated identity may be a single point of failure.</a:t>
            </a:r>
          </a:p>
        </p:txBody>
      </p:sp>
    </p:spTree>
    <p:extLst>
      <p:ext uri="{BB962C8B-B14F-4D97-AF65-F5344CB8AC3E}">
        <p14:creationId xmlns:p14="http://schemas.microsoft.com/office/powerpoint/2010/main" val="18444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b="1" u="sng" dirty="0">
                <a:solidFill>
                  <a:schemeClr val="tx1"/>
                </a:solidFill>
                <a:latin typeface="Century Gothic" panose="020B0502020202020204" pitchFamily="34" charset="0"/>
                <a:ea typeface="新細明體" pitchFamily="18" charset="-120"/>
              </a:rPr>
              <a:t>Activity: Managing Accounts</a:t>
            </a:r>
          </a:p>
        </p:txBody>
      </p:sp>
      <p:sp>
        <p:nvSpPr>
          <p:cNvPr id="2" name="Slide Number Placeholder 1"/>
          <p:cNvSpPr>
            <a:spLocks noGrp="1"/>
          </p:cNvSpPr>
          <p:nvPr>
            <p:ph type="sldNum" sz="quarter" idx="4"/>
          </p:nvPr>
        </p:nvSpPr>
        <p:spPr/>
        <p:txBody>
          <a:bodyPr/>
          <a:lstStyle/>
          <a:p>
            <a:fld id="{A8160BDD-7155-D744-B749-9730458604AD}" type="slidenum">
              <a:rPr lang="en-US" smtClean="0"/>
              <a:pPr/>
              <a:t>51</a:t>
            </a:fld>
            <a:endParaRPr lang="en-US" dirty="0"/>
          </a:p>
        </p:txBody>
      </p:sp>
      <p:sp>
        <p:nvSpPr>
          <p:cNvPr id="3" name="Content Placeholder 2"/>
          <p:cNvSpPr>
            <a:spLocks noGrp="1"/>
          </p:cNvSpPr>
          <p:nvPr>
            <p:ph idx="1"/>
          </p:nvPr>
        </p:nvSpPr>
        <p:spPr/>
        <p:txBody>
          <a:bodyPr/>
          <a:lstStyle/>
          <a:p>
            <a:r>
              <a:rPr lang="en-US" sz="2000" dirty="0"/>
              <a:t>You want to apply controls to accounts for greater security.</a:t>
            </a:r>
          </a:p>
          <a:p>
            <a:r>
              <a:rPr lang="en-US" sz="2000" dirty="0"/>
              <a:t>In particular, you want to implement a strong password policy.</a:t>
            </a:r>
          </a:p>
          <a:p>
            <a:r>
              <a:rPr lang="en-US" sz="2000" dirty="0"/>
              <a:t>You'll ensure that:</a:t>
            </a:r>
          </a:p>
          <a:p>
            <a:pPr lvl="1"/>
            <a:r>
              <a:rPr lang="en-US" sz="1800" dirty="0"/>
              <a:t>Users cannot change passwords to previously used passwords.</a:t>
            </a:r>
          </a:p>
          <a:p>
            <a:pPr lvl="1"/>
            <a:r>
              <a:rPr lang="en-US" sz="1800" dirty="0"/>
              <a:t>Passwords are a certain length and complexity.</a:t>
            </a:r>
          </a:p>
          <a:p>
            <a:pPr lvl="1"/>
            <a:r>
              <a:rPr lang="en-US" sz="1800" dirty="0"/>
              <a:t>Accounts will be locked out in the event of too many failed login attempts.</a:t>
            </a:r>
          </a:p>
        </p:txBody>
      </p:sp>
    </p:spTree>
    <p:extLst>
      <p:ext uri="{BB962C8B-B14F-4D97-AF65-F5344CB8AC3E}">
        <p14:creationId xmlns:p14="http://schemas.microsoft.com/office/powerpoint/2010/main" val="2778059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3"/>
          </p:nvPr>
        </p:nvSpPr>
        <p:spPr>
          <a:xfrm>
            <a:off x="379050" y="1711614"/>
            <a:ext cx="8460150" cy="4525963"/>
          </a:xfrm>
        </p:spPr>
        <p:txBody>
          <a:bodyPr/>
          <a:lstStyle/>
          <a:p>
            <a:r>
              <a:rPr lang="en-US" dirty="0"/>
              <a:t>What experience do you have with access control? What types of access control services are you familiar with?</a:t>
            </a:r>
          </a:p>
          <a:p>
            <a:r>
              <a:rPr lang="en-US" dirty="0"/>
              <a:t>What account management security controls have you come across in your current job role? Do you think they are sufficient in properly protecting access?</a:t>
            </a:r>
          </a:p>
        </p:txBody>
      </p:sp>
      <p:sp>
        <p:nvSpPr>
          <p:cNvPr id="2" name="Slide Number Placeholder 1"/>
          <p:cNvSpPr>
            <a:spLocks noGrp="1"/>
          </p:cNvSpPr>
          <p:nvPr>
            <p:ph type="sldNum" sz="quarter" idx="4"/>
          </p:nvPr>
        </p:nvSpPr>
        <p:spPr/>
        <p:txBody>
          <a:bodyPr/>
          <a:lstStyle/>
          <a:p>
            <a:fld id="{A8160BDD-7155-D744-B749-9730458604AD}" type="slidenum">
              <a:rPr lang="en-US" smtClean="0"/>
              <a:pPr/>
              <a:t>52</a:t>
            </a:fld>
            <a:endParaRPr lang="en-US" dirty="0"/>
          </a:p>
        </p:txBody>
      </p:sp>
      <p:sp>
        <p:nvSpPr>
          <p:cNvPr id="5" name="Title 3">
            <a:extLst>
              <a:ext uri="{FF2B5EF4-FFF2-40B4-BE49-F238E27FC236}">
                <a16:creationId xmlns:a16="http://schemas.microsoft.com/office/drawing/2014/main" id="{96EE8019-6084-4A96-855A-31DD508EA392}"/>
              </a:ext>
            </a:extLst>
          </p:cNvPr>
          <p:cNvSpPr txBox="1">
            <a:spLocks/>
          </p:cNvSpPr>
          <p:nvPr/>
        </p:nvSpPr>
        <p:spPr>
          <a:xfrm>
            <a:off x="475275" y="251092"/>
            <a:ext cx="7883768" cy="520154"/>
          </a:xfrm>
          <a:prstGeom prst="rect">
            <a:avLst/>
          </a:prstGeom>
        </p:spPr>
        <p:txBody>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US" sz="2400" b="1" u="sng" kern="0" dirty="0">
                <a:solidFill>
                  <a:schemeClr val="tx1"/>
                </a:solidFill>
                <a:latin typeface="Century Gothic" panose="020B0502020202020204" pitchFamily="34" charset="0"/>
                <a:ea typeface="新細明體" pitchFamily="18" charset="-120"/>
              </a:rPr>
              <a:t>Reflective Questions</a:t>
            </a:r>
          </a:p>
        </p:txBody>
      </p:sp>
    </p:spTree>
    <p:extLst>
      <p:ext uri="{BB962C8B-B14F-4D97-AF65-F5344CB8AC3E}">
        <p14:creationId xmlns:p14="http://schemas.microsoft.com/office/powerpoint/2010/main" val="3257379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Implement Identity and Access Management</a:t>
            </a:r>
          </a:p>
          <a:p>
            <a:r>
              <a:rPr lang="en-US" sz="2800" dirty="0"/>
              <a:t>Configure Directory Services</a:t>
            </a:r>
          </a:p>
          <a:p>
            <a:r>
              <a:rPr lang="en-US" sz="2800" dirty="0"/>
              <a:t>Configure Access Services</a:t>
            </a:r>
          </a:p>
          <a:p>
            <a:r>
              <a:rPr lang="en-US" sz="2800" dirty="0"/>
              <a:t>Manage Accounts</a:t>
            </a:r>
          </a:p>
          <a:p>
            <a:endParaRPr lang="en-US" sz="2800" dirty="0"/>
          </a:p>
        </p:txBody>
      </p:sp>
      <p:sp>
        <p:nvSpPr>
          <p:cNvPr id="6" name="Footer Placeholder 5"/>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&lt;#&gt; of 9</a:t>
            </a:r>
            <a:endParaRPr lang="en-GB" dirty="0"/>
          </a:p>
        </p:txBody>
      </p:sp>
      <p:sp>
        <p:nvSpPr>
          <p:cNvPr id="5" name="Text Box 2"/>
          <p:cNvSpPr txBox="1">
            <a:spLocks noChangeArrowheads="1"/>
          </p:cNvSpPr>
          <p:nvPr/>
        </p:nvSpPr>
        <p:spPr bwMode="auto">
          <a:xfrm>
            <a:off x="264465" y="411163"/>
            <a:ext cx="60163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2800" b="1" u="sng" dirty="0">
                <a:latin typeface="Century Gothic" panose="020B0502020202020204" pitchFamily="34" charset="0"/>
                <a:ea typeface="新細明體" pitchFamily="18" charset="-120"/>
              </a:rPr>
              <a:t>Summary of Main Teaching Points</a:t>
            </a:r>
            <a:endParaRPr lang="en-US" altLang="zh-TW" sz="2800" u="sng" dirty="0">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3602882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654810" y="522972"/>
            <a:ext cx="67040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latin typeface="Century Gothic" panose="020B0502020202020204" pitchFamily="34" charset="0"/>
                <a:ea typeface="新細明體" pitchFamily="18" charset="-120"/>
              </a:rPr>
              <a:t>Question and Answer Session</a:t>
            </a:r>
            <a:endParaRPr lang="en-US" altLang="zh-TW" u="sng" dirty="0">
              <a:latin typeface="Century Gothic" panose="020B0502020202020204" pitchFamily="34" charset="0"/>
              <a:ea typeface="新細明體" pitchFamily="18" charset="-120"/>
            </a:endParaRPr>
          </a:p>
        </p:txBody>
      </p:sp>
      <p:sp>
        <p:nvSpPr>
          <p:cNvPr id="3" name="Footer Placeholder 2"/>
          <p:cNvSpPr>
            <a:spLocks noGrp="1"/>
          </p:cNvSpPr>
          <p:nvPr>
            <p:ph type="ftr" sz="quarter" idx="10"/>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en-US"/>
            </a:defPPr>
            <a:lvl1pPr algn="r" rtl="0" fontAlgn="base">
              <a:spcBef>
                <a:spcPct val="0"/>
              </a:spcBef>
              <a:spcAft>
                <a:spcPct val="0"/>
              </a:spcAft>
              <a:defRPr sz="800" kern="1200">
                <a:solidFill>
                  <a:schemeClr val="tx1"/>
                </a:solidFill>
                <a:latin typeface="Calibri" panose="020F0502020204030204" pitchFamily="34" charset="0"/>
                <a:ea typeface="+mn-ea"/>
                <a:cs typeface="Calibri" panose="020F050202020403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r>
              <a:rPr lang="en-GB"/>
              <a:t>Slide &lt;#&gt; of 9</a:t>
            </a:r>
            <a:endParaRPr lang="en-GB" dirty="0"/>
          </a:p>
        </p:txBody>
      </p:sp>
      <p:sp>
        <p:nvSpPr>
          <p:cNvPr id="7" name="Text Box 2"/>
          <p:cNvSpPr txBox="1">
            <a:spLocks noChangeArrowheads="1"/>
          </p:cNvSpPr>
          <p:nvPr/>
        </p:nvSpPr>
        <p:spPr bwMode="auto">
          <a:xfrm>
            <a:off x="2590800" y="22860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1087130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9918"/>
            <a:ext cx="8455567" cy="844611"/>
          </a:xfrm>
        </p:spPr>
        <p:txBody>
          <a:bodyPr/>
          <a:lstStyle/>
          <a:p>
            <a:r>
              <a:rPr lang="en-US" b="1" u="sng" dirty="0">
                <a:solidFill>
                  <a:schemeClr val="tx1"/>
                </a:solidFill>
                <a:latin typeface="Century Gothic" panose="020B0502020202020204" pitchFamily="34" charset="0"/>
                <a:ea typeface="新細明體" pitchFamily="18" charset="-120"/>
              </a:rPr>
              <a:t>Identity and Access Management</a:t>
            </a:r>
          </a:p>
        </p:txBody>
      </p:sp>
      <p:sp>
        <p:nvSpPr>
          <p:cNvPr id="2" name="Slide Number Placeholder 1"/>
          <p:cNvSpPr>
            <a:spLocks noGrp="1"/>
          </p:cNvSpPr>
          <p:nvPr>
            <p:ph type="sldNum" sz="quarter" idx="4"/>
          </p:nvPr>
        </p:nvSpPr>
        <p:spPr/>
        <p:txBody>
          <a:bodyPr/>
          <a:lstStyle/>
          <a:p>
            <a:fld id="{A8160BDD-7155-D744-B749-9730458604AD}" type="slidenum">
              <a:rPr lang="en-US" smtClean="0"/>
              <a:pPr/>
              <a:t>6</a:t>
            </a:fld>
            <a:endParaRPr lang="en-US" dirty="0"/>
          </a:p>
        </p:txBody>
      </p:sp>
      <p:sp>
        <p:nvSpPr>
          <p:cNvPr id="3" name="Content Placeholder 2"/>
          <p:cNvSpPr>
            <a:spLocks noGrp="1"/>
          </p:cNvSpPr>
          <p:nvPr>
            <p:ph idx="1"/>
          </p:nvPr>
        </p:nvSpPr>
        <p:spPr>
          <a:xfrm>
            <a:off x="513084" y="2390458"/>
            <a:ext cx="8460150" cy="2776330"/>
          </a:xfrm>
        </p:spPr>
        <p:txBody>
          <a:bodyPr/>
          <a:lstStyle/>
          <a:p>
            <a:r>
              <a:rPr lang="en-US" sz="2400" dirty="0">
                <a:latin typeface="Calibri" panose="020F0502020204030204" pitchFamily="34" charset="0"/>
                <a:cs typeface="Calibri" panose="020F0502020204030204" pitchFamily="34" charset="0"/>
              </a:rPr>
              <a:t>You can define attributes in an identity, such as purpose, function, clearance, etc.</a:t>
            </a:r>
          </a:p>
          <a:p>
            <a:pPr lvl="1"/>
            <a:r>
              <a:rPr lang="en-US" sz="2000" dirty="0">
                <a:latin typeface="Calibri" panose="020F0502020204030204" pitchFamily="34" charset="0"/>
                <a:cs typeface="Calibri" panose="020F0502020204030204" pitchFamily="34" charset="0"/>
              </a:rPr>
              <a:t>Attributes enable access systems to make decisions for authentication and authorization.</a:t>
            </a:r>
          </a:p>
          <a:p>
            <a:pPr lvl="1"/>
            <a:r>
              <a:rPr lang="en-US" sz="2000" dirty="0">
                <a:latin typeface="Calibri" panose="020F0502020204030204" pitchFamily="34" charset="0"/>
                <a:cs typeface="Calibri" panose="020F0502020204030204" pitchFamily="34" charset="0"/>
              </a:rPr>
              <a:t>Example: Employee role factors into identity, like department and managerial status.</a:t>
            </a:r>
          </a:p>
          <a:p>
            <a:r>
              <a:rPr lang="en-US" sz="2400" dirty="0">
                <a:latin typeface="Calibri" panose="020F0502020204030204" pitchFamily="34" charset="0"/>
                <a:cs typeface="Calibri" panose="020F0502020204030204" pitchFamily="34" charset="0"/>
              </a:rPr>
              <a:t>IAM is crucial for bolstering overall IT security.</a:t>
            </a:r>
          </a:p>
        </p:txBody>
      </p:sp>
      <p:sp>
        <p:nvSpPr>
          <p:cNvPr id="5" name="Content Placeholder 2"/>
          <p:cNvSpPr txBox="1">
            <a:spLocks/>
          </p:cNvSpPr>
          <p:nvPr/>
        </p:nvSpPr>
        <p:spPr>
          <a:xfrm>
            <a:off x="1724025" y="1168546"/>
            <a:ext cx="6973275" cy="761310"/>
          </a:xfrm>
          <a:prstGeom prst="rect">
            <a:avLst/>
          </a:prstGeom>
        </p:spPr>
        <p:txBody>
          <a:bodyPr/>
          <a:lstStyle>
            <a:lvl1pPr marL="342900" indent="-342900" algn="l" defTabSz="457200" rtl="0" eaLnBrk="1" latinLnBrk="0" hangingPunct="1">
              <a:spcBef>
                <a:spcPct val="20000"/>
              </a:spcBef>
              <a:buClr>
                <a:schemeClr val="accent1"/>
              </a:buClr>
              <a:buFont typeface="Arial"/>
              <a:buChar char="•"/>
              <a:defRPr sz="1800" kern="1200">
                <a:solidFill>
                  <a:schemeClr val="tx1"/>
                </a:solidFill>
                <a:latin typeface="+mn-lt"/>
                <a:ea typeface="+mn-ea"/>
                <a:cs typeface="+mn-cs"/>
              </a:defRPr>
            </a:lvl1pPr>
            <a:lvl2pPr marL="742950" indent="-285750" algn="l" defTabSz="457200" rtl="0" eaLnBrk="1" latinLnBrk="0" hangingPunct="1">
              <a:spcBef>
                <a:spcPct val="20000"/>
              </a:spcBef>
              <a:buClr>
                <a:schemeClr val="accent1"/>
              </a:buClr>
              <a:buFont typeface="Arial"/>
              <a:buChar char="•"/>
              <a:defRPr sz="1600" kern="1200">
                <a:solidFill>
                  <a:schemeClr val="tx1"/>
                </a:solidFill>
                <a:latin typeface="+mn-lt"/>
                <a:ea typeface="+mn-ea"/>
                <a:cs typeface="+mn-cs"/>
              </a:defRPr>
            </a:lvl2pPr>
            <a:lvl3pPr marL="1143000" indent="-228600" algn="l" defTabSz="457200" rtl="0" eaLnBrk="1" latinLnBrk="0" hangingPunct="1">
              <a:spcBef>
                <a:spcPct val="20000"/>
              </a:spcBef>
              <a:buClr>
                <a:schemeClr val="accent1"/>
              </a:buClr>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chemeClr val="accent1"/>
                </a:solidFill>
              </a:rPr>
              <a:t>A security process that provides identity, authentication, and authorization mechanisms for entities to work with organizational assets.</a:t>
            </a:r>
          </a:p>
        </p:txBody>
      </p:sp>
      <p:pic>
        <p:nvPicPr>
          <p:cNvPr id="6" name="Picture 100" descr="boo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025" y="1085704"/>
            <a:ext cx="1038673" cy="9088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6781800" y="4609636"/>
            <a:ext cx="2191434" cy="2191434"/>
          </a:xfrm>
          <a:prstGeom prst="rect">
            <a:avLst/>
          </a:prstGeom>
        </p:spPr>
      </p:pic>
    </p:spTree>
    <p:extLst>
      <p:ext uri="{BB962C8B-B14F-4D97-AF65-F5344CB8AC3E}">
        <p14:creationId xmlns:p14="http://schemas.microsoft.com/office/powerpoint/2010/main" val="3042085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200" b="1" u="sng" dirty="0">
                <a:solidFill>
                  <a:schemeClr val="tx1"/>
                </a:solidFill>
                <a:latin typeface="Century Gothic" panose="020B0502020202020204" pitchFamily="34" charset="0"/>
                <a:ea typeface="新細明體" pitchFamily="18" charset="-120"/>
              </a:rPr>
              <a:t>Access Control Models</a:t>
            </a:r>
          </a:p>
        </p:txBody>
      </p:sp>
      <p:sp>
        <p:nvSpPr>
          <p:cNvPr id="2" name="Slide Number Placeholder 1"/>
          <p:cNvSpPr>
            <a:spLocks noGrp="1"/>
          </p:cNvSpPr>
          <p:nvPr>
            <p:ph type="sldNum" sz="quarter" idx="4"/>
          </p:nvPr>
        </p:nvSpPr>
        <p:spPr/>
        <p:txBody>
          <a:bodyPr/>
          <a:lstStyle/>
          <a:p>
            <a:fld id="{A8160BDD-7155-D744-B749-9730458604AD}" type="slidenum">
              <a:rPr lang="en-US" smtClean="0"/>
              <a:pPr/>
              <a:t>7</a:t>
            </a:fld>
            <a:endParaRPr lang="en-US" dirty="0"/>
          </a:p>
        </p:txBody>
      </p:sp>
      <p:graphicFrame>
        <p:nvGraphicFramePr>
          <p:cNvPr id="5" name="Group 23"/>
          <p:cNvGraphicFramePr>
            <a:graphicFrameLocks noGrp="1"/>
          </p:cNvGraphicFramePr>
          <p:nvPr>
            <p:extLst>
              <p:ext uri="{D42A27DB-BD31-4B8C-83A1-F6EECF244321}">
                <p14:modId xmlns:p14="http://schemas.microsoft.com/office/powerpoint/2010/main" val="3501651526"/>
              </p:ext>
            </p:extLst>
          </p:nvPr>
        </p:nvGraphicFramePr>
        <p:xfrm>
          <a:off x="722070" y="1709126"/>
          <a:ext cx="7855193" cy="4797552"/>
        </p:xfrm>
        <a:graphic>
          <a:graphicData uri="http://schemas.openxmlformats.org/drawingml/2006/table">
            <a:tbl>
              <a:tblPr/>
              <a:tblGrid>
                <a:gridCol w="2172675">
                  <a:extLst>
                    <a:ext uri="{9D8B030D-6E8A-4147-A177-3AD203B41FA5}">
                      <a16:colId xmlns:a16="http://schemas.microsoft.com/office/drawing/2014/main" val="20000"/>
                    </a:ext>
                  </a:extLst>
                </a:gridCol>
                <a:gridCol w="5682518">
                  <a:extLst>
                    <a:ext uri="{9D8B030D-6E8A-4147-A177-3AD203B41FA5}">
                      <a16:colId xmlns:a16="http://schemas.microsoft.com/office/drawing/2014/main" val="20001"/>
                    </a:ext>
                  </a:extLst>
                </a:gridCol>
              </a:tblGrid>
              <a:tr h="4572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Access Control Model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Description</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Mandatory Access Control (MAC)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Compares object's security designation with subject's clearance level.</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Clearance level must meet or exceed designation to gain access.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Security labels usually changed by administrator only.</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Discretionary Access Control (DAC)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Access to object is controlled through Asset Control Lists (ACLs).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Owner can place the subject on ACL or not.</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Object owners can usually modify object ACLs.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381000">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Role-based Access Control (RBAC)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Subjects assigned predefined roles.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Subject must be in a certain role to access object.</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Roles assigned to subjects based on policies.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400" b="1"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Rule-based access control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Based on operational rules or restrictions.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Restricting access based on time of day is an example.</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Rule sets examined before subject is given access to objects.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3398945895"/>
                  </a:ext>
                </a:extLst>
              </a:tr>
              <a:tr h="381000">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lang="en-MY" sz="1400" b="1" spc="-5" dirty="0">
                          <a:latin typeface="Calibri" panose="020F0502020204030204" pitchFamily="34" charset="0"/>
                          <a:cs typeface="Calibri" panose="020F0502020204030204" pitchFamily="34" charset="0"/>
                        </a:rPr>
                        <a:t>Attribute-based Access Control (ABAC)</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Based on set of attributes the subject possesses.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Follows if x, then y procedure.</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Example: If subject has all required attributes, then grant access.</a:t>
                      </a:r>
                    </a:p>
                    <a:p>
                      <a:pPr marL="173038" marR="0" lvl="0" indent="-173038" algn="l" defTabSz="914400" rtl="0" eaLnBrk="1" fontAlgn="base" latinLnBrk="0" hangingPunct="1">
                        <a:lnSpc>
                          <a:spcPct val="100000"/>
                        </a:lnSpc>
                        <a:spcBef>
                          <a:spcPct val="20000"/>
                        </a:spcBef>
                        <a:spcAft>
                          <a:spcPct val="0"/>
                        </a:spcAft>
                        <a:buClr>
                          <a:srgbClr val="ED1C24"/>
                        </a:buClr>
                        <a:buSzTx/>
                        <a:buFont typeface="Arial" panose="020B0604020202020204" pitchFamily="34" charset="0"/>
                        <a:buChar char="•"/>
                        <a:tabLst/>
                      </a:pPr>
                      <a:r>
                        <a:rPr kumimoji="0" lang="en-US" sz="1400" b="0"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Attributes are created ahead of time and assigned as needed.</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767162417"/>
                  </a:ext>
                </a:extLst>
              </a:tr>
            </a:tbl>
          </a:graphicData>
        </a:graphic>
      </p:graphicFrame>
      <p:sp>
        <p:nvSpPr>
          <p:cNvPr id="6" name="Rectangle 5">
            <a:extLst>
              <a:ext uri="{FF2B5EF4-FFF2-40B4-BE49-F238E27FC236}">
                <a16:creationId xmlns:a16="http://schemas.microsoft.com/office/drawing/2014/main" id="{58BDD379-6581-40B8-823C-D6138E1679AF}"/>
              </a:ext>
            </a:extLst>
          </p:cNvPr>
          <p:cNvSpPr/>
          <p:nvPr/>
        </p:nvSpPr>
        <p:spPr bwMode="auto">
          <a:xfrm>
            <a:off x="217534" y="944880"/>
            <a:ext cx="8727683" cy="725556"/>
          </a:xfrm>
          <a:prstGeom prst="rect">
            <a:avLst/>
          </a:prstGeom>
          <a:solidFill>
            <a:schemeClr val="accent1">
              <a:lumMod val="40000"/>
              <a:lumOff val="6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t" anchorCtr="0" compatLnSpc="1">
            <a:prstTxWarp prst="textNoShape">
              <a:avLst/>
            </a:prstTxWarp>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access control component of IAM can be implemented in several different ways. The following table outlines the major access control that can be deployed.</a:t>
            </a:r>
            <a:endParaRPr lang="en-MY"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7391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Physical Access Control Devices</a:t>
            </a:r>
          </a:p>
        </p:txBody>
      </p:sp>
      <p:sp>
        <p:nvSpPr>
          <p:cNvPr id="2" name="Slide Number Placeholder 1"/>
          <p:cNvSpPr>
            <a:spLocks noGrp="1"/>
          </p:cNvSpPr>
          <p:nvPr>
            <p:ph type="sldNum" sz="quarter" idx="4"/>
          </p:nvPr>
        </p:nvSpPr>
        <p:spPr/>
        <p:txBody>
          <a:bodyPr/>
          <a:lstStyle/>
          <a:p>
            <a:fld id="{A8160BDD-7155-D744-B749-9730458604AD}" type="slidenum">
              <a:rPr lang="en-US" smtClean="0"/>
              <a:pPr/>
              <a:t>8</a:t>
            </a:fld>
            <a:endParaRPr lang="en-US" dirty="0"/>
          </a:p>
        </p:txBody>
      </p:sp>
      <p:sp>
        <p:nvSpPr>
          <p:cNvPr id="6" name="Content Placeholder 5"/>
          <p:cNvSpPr>
            <a:spLocks noGrp="1"/>
          </p:cNvSpPr>
          <p:nvPr>
            <p:ph idx="1"/>
          </p:nvPr>
        </p:nvSpPr>
        <p:spPr/>
        <p:txBody>
          <a:bodyPr/>
          <a:lstStyle/>
          <a:p>
            <a:r>
              <a:rPr lang="en-US" sz="2400" dirty="0"/>
              <a:t>Many organization's can't rely solely on software-based access control.</a:t>
            </a:r>
          </a:p>
          <a:p>
            <a:r>
              <a:rPr lang="en-US" sz="2400" dirty="0"/>
              <a:t>Devices can be a subject's token or the authenticating device itself.</a:t>
            </a:r>
          </a:p>
          <a:p>
            <a:r>
              <a:rPr lang="en-US" sz="2400" dirty="0"/>
              <a:t>Devices can work with both physical controls and virtual controls.</a:t>
            </a:r>
          </a:p>
          <a:p>
            <a:r>
              <a:rPr lang="en-US" sz="2400" dirty="0"/>
              <a:t>Subject token example: smart cards and proximity cards.</a:t>
            </a:r>
          </a:p>
          <a:p>
            <a:r>
              <a:rPr lang="en-US" sz="2400" dirty="0"/>
              <a:t>Authenticating device example: card reader.</a:t>
            </a:r>
          </a:p>
          <a:p>
            <a:r>
              <a:rPr lang="en-US" sz="2400" dirty="0"/>
              <a:t>Some authenticating devices work with other factors (e.g., biometrics).</a:t>
            </a:r>
          </a:p>
        </p:txBody>
      </p:sp>
      <p:pic>
        <p:nvPicPr>
          <p:cNvPr id="9" name="Picture 8"/>
          <p:cNvPicPr>
            <a:picLocks noChangeAspect="1"/>
          </p:cNvPicPr>
          <p:nvPr/>
        </p:nvPicPr>
        <p:blipFill>
          <a:blip r:embed="rId2"/>
          <a:stretch>
            <a:fillRect/>
          </a:stretch>
        </p:blipFill>
        <p:spPr>
          <a:xfrm>
            <a:off x="7124699" y="5308170"/>
            <a:ext cx="1677375" cy="1118250"/>
          </a:xfrm>
          <a:prstGeom prst="rect">
            <a:avLst/>
          </a:prstGeom>
        </p:spPr>
      </p:pic>
    </p:spTree>
    <p:extLst>
      <p:ext uri="{BB962C8B-B14F-4D97-AF65-F5344CB8AC3E}">
        <p14:creationId xmlns:p14="http://schemas.microsoft.com/office/powerpoint/2010/main" val="334496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Biometric Devices</a:t>
            </a:r>
          </a:p>
        </p:txBody>
      </p:sp>
      <p:sp>
        <p:nvSpPr>
          <p:cNvPr id="2" name="Slide Number Placeholder 1"/>
          <p:cNvSpPr>
            <a:spLocks noGrp="1"/>
          </p:cNvSpPr>
          <p:nvPr>
            <p:ph type="sldNum" sz="quarter" idx="4"/>
          </p:nvPr>
        </p:nvSpPr>
        <p:spPr/>
        <p:txBody>
          <a:bodyPr/>
          <a:lstStyle/>
          <a:p>
            <a:fld id="{A8160BDD-7155-D744-B749-9730458604AD}" type="slidenum">
              <a:rPr lang="en-US" smtClean="0"/>
              <a:pPr/>
              <a:t>9</a:t>
            </a:fld>
            <a:endParaRPr lang="en-US" dirty="0"/>
          </a:p>
        </p:txBody>
      </p:sp>
      <p:sp>
        <p:nvSpPr>
          <p:cNvPr id="3" name="Content Placeholder 2"/>
          <p:cNvSpPr>
            <a:spLocks noGrp="1"/>
          </p:cNvSpPr>
          <p:nvPr>
            <p:ph idx="1"/>
          </p:nvPr>
        </p:nvSpPr>
        <p:spPr>
          <a:xfrm>
            <a:off x="1752599" y="1302040"/>
            <a:ext cx="7201585" cy="4920960"/>
          </a:xfrm>
        </p:spPr>
        <p:txBody>
          <a:bodyPr>
            <a:normAutofit fontScale="92500" lnSpcReduction="10000"/>
          </a:bodyPr>
          <a:lstStyle/>
          <a:p>
            <a:r>
              <a:rPr lang="en-US" dirty="0"/>
              <a:t>Fingerprint scanners</a:t>
            </a:r>
          </a:p>
          <a:p>
            <a:pPr lvl="1"/>
            <a:r>
              <a:rPr lang="en-US" dirty="0"/>
              <a:t>Capture live image of person's fingerprint.</a:t>
            </a:r>
          </a:p>
          <a:p>
            <a:pPr lvl="1"/>
            <a:r>
              <a:rPr lang="en-US" dirty="0"/>
              <a:t>Virtually unique to each individual, so reasonably accurate.</a:t>
            </a:r>
          </a:p>
          <a:p>
            <a:r>
              <a:rPr lang="en-US" dirty="0"/>
              <a:t>Voice recognition devices</a:t>
            </a:r>
          </a:p>
          <a:p>
            <a:pPr lvl="1"/>
            <a:r>
              <a:rPr lang="en-US" dirty="0"/>
              <a:t>Person speaks into a microphone which records a voiceprint.</a:t>
            </a:r>
          </a:p>
          <a:p>
            <a:pPr lvl="1"/>
            <a:r>
              <a:rPr lang="en-US" dirty="0"/>
              <a:t>System attempts to match voiceprints.</a:t>
            </a:r>
          </a:p>
          <a:p>
            <a:pPr lvl="1"/>
            <a:r>
              <a:rPr lang="en-US" dirty="0"/>
              <a:t>Voice can be recorded and replicated, but is difficult to accurately mimic.</a:t>
            </a:r>
          </a:p>
          <a:p>
            <a:r>
              <a:rPr lang="en-US" dirty="0"/>
              <a:t>Retinal scanners</a:t>
            </a:r>
          </a:p>
          <a:p>
            <a:pPr lvl="1"/>
            <a:r>
              <a:rPr lang="en-US" dirty="0"/>
              <a:t>Scan blood vessels in retina portion of the eye.</a:t>
            </a:r>
          </a:p>
          <a:p>
            <a:pPr lvl="1"/>
            <a:r>
              <a:rPr lang="en-US" dirty="0"/>
              <a:t>Blood vessels are complex; don't change except from disease or injury.</a:t>
            </a:r>
          </a:p>
          <a:p>
            <a:pPr lvl="1"/>
            <a:r>
              <a:rPr lang="en-US" dirty="0"/>
              <a:t>Invasive as it requires the device to be very close to the eye.</a:t>
            </a:r>
          </a:p>
          <a:p>
            <a:r>
              <a:rPr lang="en-US" dirty="0"/>
              <a:t>Iris scanners</a:t>
            </a:r>
          </a:p>
          <a:p>
            <a:pPr lvl="1"/>
            <a:r>
              <a:rPr lang="en-US" dirty="0"/>
              <a:t>Scan the entire iris of a person's eye.</a:t>
            </a:r>
          </a:p>
          <a:p>
            <a:pPr lvl="1"/>
            <a:r>
              <a:rPr lang="en-US" dirty="0"/>
              <a:t>Capture near-infrared image from comfortable distances.</a:t>
            </a:r>
          </a:p>
          <a:p>
            <a:pPr lvl="1"/>
            <a:r>
              <a:rPr lang="en-US" dirty="0"/>
              <a:t>Iris is less likely to be affected by diseases.</a:t>
            </a:r>
          </a:p>
          <a:p>
            <a:r>
              <a:rPr lang="en-US" dirty="0"/>
              <a:t>Facial recognition devices</a:t>
            </a:r>
          </a:p>
          <a:p>
            <a:pPr lvl="1"/>
            <a:r>
              <a:rPr lang="en-US" dirty="0"/>
              <a:t>Take digital image of entire face.</a:t>
            </a:r>
          </a:p>
          <a:p>
            <a:pPr lvl="1"/>
            <a:r>
              <a:rPr lang="en-US" dirty="0"/>
              <a:t>Identify unique features like distance between eyes, nose length and width, etc.</a:t>
            </a:r>
          </a:p>
          <a:p>
            <a:pPr lvl="1"/>
            <a:r>
              <a:rPr lang="en-US" dirty="0"/>
              <a:t>Prone to error due to changes in lighting, hair, makeup, etc.</a:t>
            </a:r>
          </a:p>
        </p:txBody>
      </p:sp>
      <p:pic>
        <p:nvPicPr>
          <p:cNvPr id="5" name="Picture 4"/>
          <p:cNvPicPr>
            <a:picLocks noChangeAspect="1"/>
          </p:cNvPicPr>
          <p:nvPr/>
        </p:nvPicPr>
        <p:blipFill>
          <a:blip r:embed="rId2"/>
          <a:stretch>
            <a:fillRect/>
          </a:stretch>
        </p:blipFill>
        <p:spPr>
          <a:xfrm>
            <a:off x="659374" y="1272540"/>
            <a:ext cx="582099" cy="685800"/>
          </a:xfrm>
          <a:prstGeom prst="rect">
            <a:avLst/>
          </a:prstGeom>
        </p:spPr>
      </p:pic>
      <p:pic>
        <p:nvPicPr>
          <p:cNvPr id="6" name="Picture 5"/>
          <p:cNvPicPr>
            <a:picLocks noChangeAspect="1"/>
          </p:cNvPicPr>
          <p:nvPr/>
        </p:nvPicPr>
        <p:blipFill>
          <a:blip r:embed="rId3"/>
          <a:stretch>
            <a:fillRect/>
          </a:stretch>
        </p:blipFill>
        <p:spPr>
          <a:xfrm>
            <a:off x="659374" y="2152650"/>
            <a:ext cx="551815" cy="838200"/>
          </a:xfrm>
          <a:prstGeom prst="rect">
            <a:avLst/>
          </a:prstGeom>
        </p:spPr>
      </p:pic>
      <p:pic>
        <p:nvPicPr>
          <p:cNvPr id="9" name="Picture 8"/>
          <p:cNvPicPr>
            <a:picLocks noChangeAspect="1"/>
          </p:cNvPicPr>
          <p:nvPr/>
        </p:nvPicPr>
        <p:blipFill>
          <a:blip r:embed="rId4"/>
          <a:stretch>
            <a:fillRect/>
          </a:stretch>
        </p:blipFill>
        <p:spPr>
          <a:xfrm>
            <a:off x="659374" y="4143375"/>
            <a:ext cx="685800" cy="685800"/>
          </a:xfrm>
          <a:prstGeom prst="rect">
            <a:avLst/>
          </a:prstGeom>
        </p:spPr>
      </p:pic>
      <p:pic>
        <p:nvPicPr>
          <p:cNvPr id="10" name="Picture 9"/>
          <p:cNvPicPr>
            <a:picLocks noChangeAspect="1"/>
          </p:cNvPicPr>
          <p:nvPr/>
        </p:nvPicPr>
        <p:blipFill>
          <a:blip r:embed="rId5"/>
          <a:stretch>
            <a:fillRect/>
          </a:stretch>
        </p:blipFill>
        <p:spPr>
          <a:xfrm rot="5400000">
            <a:off x="770265" y="3015738"/>
            <a:ext cx="619494" cy="1093225"/>
          </a:xfrm>
          <a:prstGeom prst="rect">
            <a:avLst/>
          </a:prstGeom>
        </p:spPr>
      </p:pic>
      <p:pic>
        <p:nvPicPr>
          <p:cNvPr id="12" name="Picture 11"/>
          <p:cNvPicPr>
            <a:picLocks noChangeAspect="1"/>
          </p:cNvPicPr>
          <p:nvPr/>
        </p:nvPicPr>
        <p:blipFill>
          <a:blip r:embed="rId6"/>
          <a:stretch>
            <a:fillRect/>
          </a:stretch>
        </p:blipFill>
        <p:spPr>
          <a:xfrm>
            <a:off x="720545" y="5114925"/>
            <a:ext cx="563457" cy="838200"/>
          </a:xfrm>
          <a:prstGeom prst="rect">
            <a:avLst/>
          </a:prstGeom>
        </p:spPr>
      </p:pic>
    </p:spTree>
    <p:extLst>
      <p:ext uri="{BB962C8B-B14F-4D97-AF65-F5344CB8AC3E}">
        <p14:creationId xmlns:p14="http://schemas.microsoft.com/office/powerpoint/2010/main" val="4062122318"/>
      </p:ext>
    </p:extLst>
  </p:cSld>
  <p:clrMapOvr>
    <a:masterClrMapping/>
  </p:clrMapOvr>
</p:sld>
</file>

<file path=ppt/theme/theme1.xml><?xml version="1.0" encoding="utf-8"?>
<a:theme xmlns:a="http://schemas.openxmlformats.org/drawingml/2006/main" name="1_UCTI-Template-foundation-level">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UCTI-Template-foundation-lev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eme1">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05DA8037-3C60-488B-A28C-E6C10474452A}" vid="{D8BEDA39-B25D-4631-8FCF-36B08DFFD77F}"/>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E5963F60EC5A5488098AC4E60F3A25C" ma:contentTypeVersion="3" ma:contentTypeDescription="Create a new document." ma:contentTypeScope="" ma:versionID="a57c393ad05cf81fe1fb87f9933793c4">
  <xsd:schema xmlns:xsd="http://www.w3.org/2001/XMLSchema" xmlns:xs="http://www.w3.org/2001/XMLSchema" xmlns:p="http://schemas.microsoft.com/office/2006/metadata/properties" xmlns:ns2="645f25e7-a7c4-4f10-8566-c482222abd84" targetNamespace="http://schemas.microsoft.com/office/2006/metadata/properties" ma:root="true" ma:fieldsID="d92a16e6f1a33363e76e095ff500ebe9" ns2:_="">
    <xsd:import namespace="645f25e7-a7c4-4f10-8566-c482222abd84"/>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f25e7-a7c4-4f10-8566-c482222abd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869AB10-D86D-4723-836F-B09CA177451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54F4D96-912F-450F-AFCB-3C1AC30FAADA}"/>
</file>

<file path=customXml/itemProps3.xml><?xml version="1.0" encoding="utf-8"?>
<ds:datastoreItem xmlns:ds="http://schemas.openxmlformats.org/officeDocument/2006/customXml" ds:itemID="{9E6A2F14-59E2-48C9-AEF7-34BFCD0AD98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4642</TotalTime>
  <Words>4499</Words>
  <Application>Microsoft Office PowerPoint</Application>
  <PresentationFormat>On-screen Show (4:3)</PresentationFormat>
  <Paragraphs>612</Paragraphs>
  <Slides>54</Slides>
  <Notes>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54</vt:i4>
      </vt:variant>
    </vt:vector>
  </HeadingPairs>
  <TitlesOfParts>
    <vt:vector size="63" baseType="lpstr">
      <vt:lpstr>Arial</vt:lpstr>
      <vt:lpstr>Calibri</vt:lpstr>
      <vt:lpstr>Century Gothic</vt:lpstr>
      <vt:lpstr>Courier New</vt:lpstr>
      <vt:lpstr>Montserrat</vt:lpstr>
      <vt:lpstr>PT Sans</vt:lpstr>
      <vt:lpstr>Wingdings</vt:lpstr>
      <vt:lpstr>1_UCTI-Template-foundation-level</vt:lpstr>
      <vt:lpstr>Theme1</vt:lpstr>
      <vt:lpstr>Digital Security and Forensics AICT006-4-2-DSF Version 1</vt:lpstr>
      <vt:lpstr>Managing Identity and Access</vt:lpstr>
      <vt:lpstr>Privileged Access Management (PAM)</vt:lpstr>
      <vt:lpstr>Identity and Access Management Introduction </vt:lpstr>
      <vt:lpstr>Benefits of Identity and Access Management</vt:lpstr>
      <vt:lpstr>Identity and Access Management</vt:lpstr>
      <vt:lpstr>Access Control Models</vt:lpstr>
      <vt:lpstr>Physical Access Control Devices</vt:lpstr>
      <vt:lpstr>Biometric Devices</vt:lpstr>
      <vt:lpstr>Certificate-Based Authentication</vt:lpstr>
      <vt:lpstr>File System and Database Access</vt:lpstr>
      <vt:lpstr>Guidelines for Implementing IAM</vt:lpstr>
      <vt:lpstr>PowerPoint Presentation</vt:lpstr>
      <vt:lpstr>Directory Services</vt:lpstr>
      <vt:lpstr>Directory Services (Cont.)</vt:lpstr>
      <vt:lpstr>Lightweight Directory Access Protocol (LDAP)</vt:lpstr>
      <vt:lpstr>Secure LDAP</vt:lpstr>
      <vt:lpstr>Common Directory Services</vt:lpstr>
      <vt:lpstr>Activity: Backing Up Active Directory</vt:lpstr>
      <vt:lpstr>PowerPoint Presentation</vt:lpstr>
      <vt:lpstr>Remote Access Methods</vt:lpstr>
      <vt:lpstr>Tunneling</vt:lpstr>
      <vt:lpstr>Remote Access Protocols</vt:lpstr>
      <vt:lpstr>HMAC-Based One-Time Password</vt:lpstr>
      <vt:lpstr>Time-Based OTP</vt:lpstr>
      <vt:lpstr>Password Authentication Protocol</vt:lpstr>
      <vt:lpstr>Challenge-Handshake Authentication Protocol</vt:lpstr>
      <vt:lpstr>NT LAN Manager</vt:lpstr>
      <vt:lpstr>Authentication, Authorization, and Accounting</vt:lpstr>
      <vt:lpstr>Remote Authentication Dial-In User Service</vt:lpstr>
      <vt:lpstr>Remote Authentication Dial-In User Service (Cont.)</vt:lpstr>
      <vt:lpstr>Terminal Access Controller Access-Control System (TACACS)</vt:lpstr>
      <vt:lpstr>Kerberos</vt:lpstr>
      <vt:lpstr>Kerberos (Cont.)</vt:lpstr>
      <vt:lpstr>Activity: Configuring a Remote Access Server</vt:lpstr>
      <vt:lpstr>Activity: Setting Up Remote Access Authentication</vt:lpstr>
      <vt:lpstr>PowerPoint Presentation</vt:lpstr>
      <vt:lpstr>Account Management</vt:lpstr>
      <vt:lpstr>Account Privileges</vt:lpstr>
      <vt:lpstr>Account Types</vt:lpstr>
      <vt:lpstr>Account Policy</vt:lpstr>
      <vt:lpstr>Password Policy</vt:lpstr>
      <vt:lpstr>Multiple Accounts</vt:lpstr>
      <vt:lpstr>Shared Accounts</vt:lpstr>
      <vt:lpstr>Account Management Security Controls</vt:lpstr>
      <vt:lpstr>Credential Management</vt:lpstr>
      <vt:lpstr>Group Policy</vt:lpstr>
      <vt:lpstr>Identity Federation</vt:lpstr>
      <vt:lpstr>Identity Federation Methods</vt:lpstr>
      <vt:lpstr>Guidelines for Managing Accounts</vt:lpstr>
      <vt:lpstr>Activity: Managing Accounts</vt:lpstr>
      <vt:lpstr>PowerPoint Presentation</vt:lpstr>
      <vt:lpstr>PowerPoint Presentation</vt:lpstr>
      <vt:lpstr>Question and Answer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Security and Forensic Technologies CT046-3-1-ISFT and Version VD1</dc:title>
  <dc:creator>Yusnita Binti Yusof</dc:creator>
  <cp:lastModifiedBy>Reshiwaran Jegatheswaran</cp:lastModifiedBy>
  <cp:revision>43</cp:revision>
  <dcterms:created xsi:type="dcterms:W3CDTF">2020-06-15T21:04:17Z</dcterms:created>
  <dcterms:modified xsi:type="dcterms:W3CDTF">2023-06-06T06:52:44Z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0x010100FE5963F60EC5A5488098AC4E60F3A25C</vt:lpwstr>
  </property>
</Properties>
</file>